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305" r:id="rId4"/>
    <p:sldId id="296" r:id="rId5"/>
    <p:sldId id="297" r:id="rId6"/>
    <p:sldId id="303" r:id="rId7"/>
    <p:sldId id="306" r:id="rId8"/>
    <p:sldId id="299" r:id="rId9"/>
    <p:sldId id="292" r:id="rId10"/>
    <p:sldId id="291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5405B-FA3D-4717-9D40-BFE8FB99749E}" type="doc">
      <dgm:prSet loTypeId="urn:microsoft.com/office/officeart/2005/8/layout/radial6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B223A77-916C-4DCE-A3F6-07608E6B3CED}">
      <dgm:prSet phldrT="[Texto]" custT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9E3FC3-66CF-499A-ABA5-0CFDAF7632C9}" type="parTrans" cxnId="{85E42A41-13C8-4569-9EAD-38121BF4AEF2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CADEA8-963A-475C-83C1-27187254F56D}" type="sibTrans" cxnId="{85E42A41-13C8-4569-9EAD-38121BF4AEF2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F1EAD-05FF-41E8-A58B-76AC5AF78C38}">
      <dgm:prSet phldrT="[Texto]" custT="1"/>
      <dgm:spPr/>
      <dgm:t>
        <a:bodyPr/>
        <a:lstStyle/>
        <a:p>
          <a:r>
            <a:rPr lang="es-E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1. Compromiso profesional</a:t>
          </a:r>
        </a:p>
      </dgm:t>
    </dgm:pt>
    <dgm:pt modelId="{B585C127-3611-4BCF-92A2-302BFA460EA4}" type="parTrans" cxnId="{B03DF454-F2DB-41B8-BF23-98AB62FC32E5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AE4FBC-23E7-4A5E-90D4-171D4264E00A}" type="sibTrans" cxnId="{B03DF454-F2DB-41B8-BF23-98AB62FC32E5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0FEAF7-2F32-4A15-A764-05B2E3BC408F}">
      <dgm:prSet phldrT="[Texto]" custT="1"/>
      <dgm:spPr/>
      <dgm:t>
        <a:bodyPr/>
        <a:lstStyle/>
        <a:p>
          <a:r>
            <a:rPr lang="es-E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2. Recursos</a:t>
          </a:r>
        </a:p>
        <a:p>
          <a:r>
            <a:rPr lang="es-E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 digitales</a:t>
          </a:r>
        </a:p>
      </dgm:t>
    </dgm:pt>
    <dgm:pt modelId="{BB324008-2732-449D-BF8B-44333332E5F8}" type="parTrans" cxnId="{CF132A0F-8547-4A7D-AEB8-101938690459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2B544-7F8C-4601-804F-6EEC28F3782B}" type="sibTrans" cxnId="{CF132A0F-8547-4A7D-AEB8-101938690459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47DF40-29B3-4CCB-B45A-EACA5663F172}">
      <dgm:prSet phldrT="[Texto]" custT="1"/>
      <dgm:spPr/>
      <dgm:t>
        <a:bodyPr/>
        <a:lstStyle/>
        <a:p>
          <a:r>
            <a:rPr lang="es-E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4. Evaluación digital</a:t>
          </a:r>
        </a:p>
      </dgm:t>
    </dgm:pt>
    <dgm:pt modelId="{E5AC9025-B770-48C1-9CE0-BA5847AFBE05}" type="parTrans" cxnId="{EB5059B6-178D-4886-912D-FD606F11EF7A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D9E244-39A2-4B3F-A445-E3911E3576FF}" type="sibTrans" cxnId="{EB5059B6-178D-4886-912D-FD606F11EF7A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087512-1E90-41F3-95E6-CFE81D15D644}">
      <dgm:prSet phldrT="[Texto]" custT="1"/>
      <dgm:spPr/>
      <dgm:t>
        <a:bodyPr/>
        <a:lstStyle/>
        <a:p>
          <a:r>
            <a:rPr lang="es-E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5. Empoderar a los alumnos</a:t>
          </a:r>
        </a:p>
      </dgm:t>
    </dgm:pt>
    <dgm:pt modelId="{70FAEA56-58A7-4FBF-9039-21F957D70357}" type="parTrans" cxnId="{F8E286A1-501C-479F-BC0E-5CC745CF13A3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7225B-929B-45BD-A5E1-04183312B150}" type="sibTrans" cxnId="{F8E286A1-501C-479F-BC0E-5CC745CF13A3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48FF47-3D7B-4909-94E2-AECB0CD59ADD}">
      <dgm:prSet phldrT="[Texto]" custT="1"/>
      <dgm:spPr/>
      <dgm:t>
        <a:bodyPr/>
        <a:lstStyle/>
        <a:p>
          <a:endParaRPr lang="es-ES" sz="1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B8A8275-9F83-4FDC-B133-44A7AE053667}" type="parTrans" cxnId="{0A01990C-195B-4862-A8C9-619006DB5828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8E0001-ED67-4D86-9F52-9261B26DD6E7}" type="sibTrans" cxnId="{0A01990C-195B-4862-A8C9-619006DB5828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230D2F-FB71-46D3-A55D-8635FE546A6F}">
      <dgm:prSet phldrT="[Texto]" custT="1"/>
      <dgm:spPr/>
      <dgm:t>
        <a:bodyPr/>
        <a:lstStyle/>
        <a:p>
          <a:pPr algn="r"/>
          <a:r>
            <a:rPr lang="es-E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6. Facilitar la competencia digital de los estudiantes</a:t>
          </a:r>
        </a:p>
      </dgm:t>
    </dgm:pt>
    <dgm:pt modelId="{A4CD9CEC-3C8E-4CEA-871C-D6A54C11FB6C}" type="parTrans" cxnId="{4E764E2F-8580-489F-ADBE-FD7721455826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B057-FB46-4F88-858A-1CFCBC34B30D}" type="sibTrans" cxnId="{4E764E2F-8580-489F-ADBE-FD7721455826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AB13A5-746D-4D7B-84E4-311E2F6F4207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2BC6C7-7C4C-49D3-93B0-A383AC86AD70}" type="parTrans" cxnId="{697577FD-39D1-4B2F-8B75-2541B16F61FF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60AC82-AD90-41FA-90EE-23CD7ADB973E}" type="sibTrans" cxnId="{697577FD-39D1-4B2F-8B75-2541B16F61FF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41A6E2-A0B8-4794-AF8D-23CD6A7461DB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E4E35B-4FF5-4275-B4BC-9DA9870E12A7}" type="parTrans" cxnId="{8F2906D2-0DF8-4544-AC1D-EA5E2D5821E9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FD7200-0A15-4389-887D-DC2FDB9D0FDC}" type="sibTrans" cxnId="{8F2906D2-0DF8-4544-AC1D-EA5E2D5821E9}">
      <dgm:prSet/>
      <dgm:spPr/>
      <dgm:t>
        <a:bodyPr/>
        <a:lstStyle/>
        <a:p>
          <a:endParaRPr lang="es-E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E755D5-08B7-4DA9-AFAE-CA0BD4B1ECC3}" type="pres">
      <dgm:prSet presAssocID="{1695405B-FA3D-4717-9D40-BFE8FB99749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1559E4-F240-4A87-A6BF-17C757C82491}" type="pres">
      <dgm:prSet presAssocID="{BB223A77-916C-4DCE-A3F6-07608E6B3CED}" presName="centerShape" presStyleLbl="node0" presStyleIdx="0" presStyleCnt="1" custLinFactNeighborX="368" custLinFactNeighborY="-116"/>
      <dgm:spPr/>
    </dgm:pt>
    <dgm:pt modelId="{87218E21-A4DA-4038-98B6-38B1C555BDEC}" type="pres">
      <dgm:prSet presAssocID="{8F3F1EAD-05FF-41E8-A58B-76AC5AF78C38}" presName="node" presStyleLbl="node1" presStyleIdx="0" presStyleCnt="6" custScaleX="145170" custScaleY="132084">
        <dgm:presLayoutVars>
          <dgm:bulletEnabled val="1"/>
        </dgm:presLayoutVars>
      </dgm:prSet>
      <dgm:spPr/>
    </dgm:pt>
    <dgm:pt modelId="{AD889D1E-5D8A-4971-A8D2-799125A498D7}" type="pres">
      <dgm:prSet presAssocID="{8F3F1EAD-05FF-41E8-A58B-76AC5AF78C38}" presName="dummy" presStyleCnt="0"/>
      <dgm:spPr/>
    </dgm:pt>
    <dgm:pt modelId="{3273B7EE-38A1-4AD5-81C8-B005003518C8}" type="pres">
      <dgm:prSet presAssocID="{79AE4FBC-23E7-4A5E-90D4-171D4264E00A}" presName="sibTrans" presStyleLbl="sibTrans2D1" presStyleIdx="0" presStyleCnt="6"/>
      <dgm:spPr/>
    </dgm:pt>
    <dgm:pt modelId="{51B052BA-9DC2-45FA-9E90-B3F54AA6E6E0}" type="pres">
      <dgm:prSet presAssocID="{A10FEAF7-2F32-4A15-A764-05B2E3BC408F}" presName="node" presStyleLbl="node1" presStyleIdx="1" presStyleCnt="6" custScaleX="145170" custScaleY="132084">
        <dgm:presLayoutVars>
          <dgm:bulletEnabled val="1"/>
        </dgm:presLayoutVars>
      </dgm:prSet>
      <dgm:spPr/>
    </dgm:pt>
    <dgm:pt modelId="{90DA9968-BB42-4F6B-B03B-1CAAC40E6BF3}" type="pres">
      <dgm:prSet presAssocID="{A10FEAF7-2F32-4A15-A764-05B2E3BC408F}" presName="dummy" presStyleCnt="0"/>
      <dgm:spPr/>
    </dgm:pt>
    <dgm:pt modelId="{EDC99216-8EA4-4F0F-BB37-A4B9FF958B42}" type="pres">
      <dgm:prSet presAssocID="{2492B544-7F8C-4601-804F-6EEC28F3782B}" presName="sibTrans" presStyleLbl="sibTrans2D1" presStyleIdx="1" presStyleCnt="6"/>
      <dgm:spPr/>
    </dgm:pt>
    <dgm:pt modelId="{6B295028-DD72-4C1D-9EF6-110F2D0F6350}" type="pres">
      <dgm:prSet presAssocID="{5748FF47-3D7B-4909-94E2-AECB0CD59ADD}" presName="node" presStyleLbl="node1" presStyleIdx="2" presStyleCnt="6" custScaleX="145170" custScaleY="132084">
        <dgm:presLayoutVars>
          <dgm:bulletEnabled val="1"/>
        </dgm:presLayoutVars>
      </dgm:prSet>
      <dgm:spPr/>
    </dgm:pt>
    <dgm:pt modelId="{2908815C-8C34-415A-AE73-390EF39C8F65}" type="pres">
      <dgm:prSet presAssocID="{5748FF47-3D7B-4909-94E2-AECB0CD59ADD}" presName="dummy" presStyleCnt="0"/>
      <dgm:spPr/>
    </dgm:pt>
    <dgm:pt modelId="{F2F28B42-8B8D-47E7-93AE-318455D20244}" type="pres">
      <dgm:prSet presAssocID="{DD8E0001-ED67-4D86-9F52-9261B26DD6E7}" presName="sibTrans" presStyleLbl="sibTrans2D1" presStyleIdx="2" presStyleCnt="6"/>
      <dgm:spPr/>
    </dgm:pt>
    <dgm:pt modelId="{9547E63B-DD09-4D23-BF53-C5A6364CDBDC}" type="pres">
      <dgm:prSet presAssocID="{9547DF40-29B3-4CCB-B45A-EACA5663F172}" presName="node" presStyleLbl="node1" presStyleIdx="3" presStyleCnt="6" custScaleX="145170" custScaleY="132084">
        <dgm:presLayoutVars>
          <dgm:bulletEnabled val="1"/>
        </dgm:presLayoutVars>
      </dgm:prSet>
      <dgm:spPr/>
    </dgm:pt>
    <dgm:pt modelId="{B1A0A3F0-3316-4D59-B1D1-4E549C198237}" type="pres">
      <dgm:prSet presAssocID="{9547DF40-29B3-4CCB-B45A-EACA5663F172}" presName="dummy" presStyleCnt="0"/>
      <dgm:spPr/>
    </dgm:pt>
    <dgm:pt modelId="{8D10D184-0661-4288-872B-4FC0D7D71132}" type="pres">
      <dgm:prSet presAssocID="{54D9E244-39A2-4B3F-A445-E3911E3576FF}" presName="sibTrans" presStyleLbl="sibTrans2D1" presStyleIdx="3" presStyleCnt="6"/>
      <dgm:spPr/>
    </dgm:pt>
    <dgm:pt modelId="{ACB7E0BF-0DA6-48A7-A1E2-99A5FE2658CE}" type="pres">
      <dgm:prSet presAssocID="{F6087512-1E90-41F3-95E6-CFE81D15D644}" presName="node" presStyleLbl="node1" presStyleIdx="4" presStyleCnt="6" custScaleX="145170" custScaleY="132084">
        <dgm:presLayoutVars>
          <dgm:bulletEnabled val="1"/>
        </dgm:presLayoutVars>
      </dgm:prSet>
      <dgm:spPr/>
    </dgm:pt>
    <dgm:pt modelId="{A078FC51-2D82-42B5-B4DB-F95A598ECC6C}" type="pres">
      <dgm:prSet presAssocID="{F6087512-1E90-41F3-95E6-CFE81D15D644}" presName="dummy" presStyleCnt="0"/>
      <dgm:spPr/>
    </dgm:pt>
    <dgm:pt modelId="{DA9A0F54-3FDD-4724-B43A-C9E06F4C7302}" type="pres">
      <dgm:prSet presAssocID="{C607225B-929B-45BD-A5E1-04183312B150}" presName="sibTrans" presStyleLbl="sibTrans2D1" presStyleIdx="4" presStyleCnt="6"/>
      <dgm:spPr/>
    </dgm:pt>
    <dgm:pt modelId="{AC7BC58F-D782-4612-8488-A510B0F9C5B4}" type="pres">
      <dgm:prSet presAssocID="{24230D2F-FB71-46D3-A55D-8635FE546A6F}" presName="node" presStyleLbl="node1" presStyleIdx="5" presStyleCnt="6" custScaleX="145170" custScaleY="132084">
        <dgm:presLayoutVars>
          <dgm:bulletEnabled val="1"/>
        </dgm:presLayoutVars>
      </dgm:prSet>
      <dgm:spPr/>
    </dgm:pt>
    <dgm:pt modelId="{5A6003CA-6FDF-42AF-B87A-87658FECF8E9}" type="pres">
      <dgm:prSet presAssocID="{24230D2F-FB71-46D3-A55D-8635FE546A6F}" presName="dummy" presStyleCnt="0"/>
      <dgm:spPr/>
    </dgm:pt>
    <dgm:pt modelId="{FAE87251-F454-4D47-AE66-6164DB9A862D}" type="pres">
      <dgm:prSet presAssocID="{EFFAB057-FB46-4F88-858A-1CFCBC34B30D}" presName="sibTrans" presStyleLbl="sibTrans2D1" presStyleIdx="5" presStyleCnt="6"/>
      <dgm:spPr/>
    </dgm:pt>
  </dgm:ptLst>
  <dgm:cxnLst>
    <dgm:cxn modelId="{0A01990C-195B-4862-A8C9-619006DB5828}" srcId="{BB223A77-916C-4DCE-A3F6-07608E6B3CED}" destId="{5748FF47-3D7B-4909-94E2-AECB0CD59ADD}" srcOrd="2" destOrd="0" parTransId="{CB8A8275-9F83-4FDC-B133-44A7AE053667}" sibTransId="{DD8E0001-ED67-4D86-9F52-9261B26DD6E7}"/>
    <dgm:cxn modelId="{CF132A0F-8547-4A7D-AEB8-101938690459}" srcId="{BB223A77-916C-4DCE-A3F6-07608E6B3CED}" destId="{A10FEAF7-2F32-4A15-A764-05B2E3BC408F}" srcOrd="1" destOrd="0" parTransId="{BB324008-2732-449D-BF8B-44333332E5F8}" sibTransId="{2492B544-7F8C-4601-804F-6EEC28F3782B}"/>
    <dgm:cxn modelId="{C5CD7C0F-3C44-42B1-A8E8-4B643DA14C21}" type="presOf" srcId="{9547DF40-29B3-4CCB-B45A-EACA5663F172}" destId="{9547E63B-DD09-4D23-BF53-C5A6364CDBDC}" srcOrd="0" destOrd="0" presId="urn:microsoft.com/office/officeart/2005/8/layout/radial6"/>
    <dgm:cxn modelId="{4E764E2F-8580-489F-ADBE-FD7721455826}" srcId="{BB223A77-916C-4DCE-A3F6-07608E6B3CED}" destId="{24230D2F-FB71-46D3-A55D-8635FE546A6F}" srcOrd="5" destOrd="0" parTransId="{A4CD9CEC-3C8E-4CEA-871C-D6A54C11FB6C}" sibTransId="{EFFAB057-FB46-4F88-858A-1CFCBC34B30D}"/>
    <dgm:cxn modelId="{7515A15E-7F16-4D3B-A0F3-72EDEB1982FF}" type="presOf" srcId="{BB223A77-916C-4DCE-A3F6-07608E6B3CED}" destId="{4F1559E4-F240-4A87-A6BF-17C757C82491}" srcOrd="0" destOrd="0" presId="urn:microsoft.com/office/officeart/2005/8/layout/radial6"/>
    <dgm:cxn modelId="{85E42A41-13C8-4569-9EAD-38121BF4AEF2}" srcId="{1695405B-FA3D-4717-9D40-BFE8FB99749E}" destId="{BB223A77-916C-4DCE-A3F6-07608E6B3CED}" srcOrd="0" destOrd="0" parTransId="{829E3FC3-66CF-499A-ABA5-0CFDAF7632C9}" sibTransId="{45CADEA8-963A-475C-83C1-27187254F56D}"/>
    <dgm:cxn modelId="{4B85064D-9C9C-4F90-87BC-E64AC60461E1}" type="presOf" srcId="{8F3F1EAD-05FF-41E8-A58B-76AC5AF78C38}" destId="{87218E21-A4DA-4038-98B6-38B1C555BDEC}" srcOrd="0" destOrd="0" presId="urn:microsoft.com/office/officeart/2005/8/layout/radial6"/>
    <dgm:cxn modelId="{B03DF454-F2DB-41B8-BF23-98AB62FC32E5}" srcId="{BB223A77-916C-4DCE-A3F6-07608E6B3CED}" destId="{8F3F1EAD-05FF-41E8-A58B-76AC5AF78C38}" srcOrd="0" destOrd="0" parTransId="{B585C127-3611-4BCF-92A2-302BFA460EA4}" sibTransId="{79AE4FBC-23E7-4A5E-90D4-171D4264E00A}"/>
    <dgm:cxn modelId="{ADD8167D-A65A-4981-8666-0811452B1E60}" type="presOf" srcId="{5748FF47-3D7B-4909-94E2-AECB0CD59ADD}" destId="{6B295028-DD72-4C1D-9EF6-110F2D0F6350}" srcOrd="0" destOrd="0" presId="urn:microsoft.com/office/officeart/2005/8/layout/radial6"/>
    <dgm:cxn modelId="{2A34A58A-8D2B-4DC4-9401-ED8D2250306F}" type="presOf" srcId="{F6087512-1E90-41F3-95E6-CFE81D15D644}" destId="{ACB7E0BF-0DA6-48A7-A1E2-99A5FE2658CE}" srcOrd="0" destOrd="0" presId="urn:microsoft.com/office/officeart/2005/8/layout/radial6"/>
    <dgm:cxn modelId="{E392FA8A-E9C0-4235-A076-F342FABF7239}" type="presOf" srcId="{DD8E0001-ED67-4D86-9F52-9261B26DD6E7}" destId="{F2F28B42-8B8D-47E7-93AE-318455D20244}" srcOrd="0" destOrd="0" presId="urn:microsoft.com/office/officeart/2005/8/layout/radial6"/>
    <dgm:cxn modelId="{1E94BD93-B722-45D3-AD17-083F3CB3459A}" type="presOf" srcId="{C607225B-929B-45BD-A5E1-04183312B150}" destId="{DA9A0F54-3FDD-4724-B43A-C9E06F4C7302}" srcOrd="0" destOrd="0" presId="urn:microsoft.com/office/officeart/2005/8/layout/radial6"/>
    <dgm:cxn modelId="{F8E286A1-501C-479F-BC0E-5CC745CF13A3}" srcId="{BB223A77-916C-4DCE-A3F6-07608E6B3CED}" destId="{F6087512-1E90-41F3-95E6-CFE81D15D644}" srcOrd="4" destOrd="0" parTransId="{70FAEA56-58A7-4FBF-9039-21F957D70357}" sibTransId="{C607225B-929B-45BD-A5E1-04183312B150}"/>
    <dgm:cxn modelId="{614E2CA8-E93B-4EE1-A1AF-96E54496F404}" type="presOf" srcId="{EFFAB057-FB46-4F88-858A-1CFCBC34B30D}" destId="{FAE87251-F454-4D47-AE66-6164DB9A862D}" srcOrd="0" destOrd="0" presId="urn:microsoft.com/office/officeart/2005/8/layout/radial6"/>
    <dgm:cxn modelId="{63C77CB4-C6A8-489A-B567-1A00552BD6D0}" type="presOf" srcId="{A10FEAF7-2F32-4A15-A764-05B2E3BC408F}" destId="{51B052BA-9DC2-45FA-9E90-B3F54AA6E6E0}" srcOrd="0" destOrd="0" presId="urn:microsoft.com/office/officeart/2005/8/layout/radial6"/>
    <dgm:cxn modelId="{EB5059B6-178D-4886-912D-FD606F11EF7A}" srcId="{BB223A77-916C-4DCE-A3F6-07608E6B3CED}" destId="{9547DF40-29B3-4CCB-B45A-EACA5663F172}" srcOrd="3" destOrd="0" parTransId="{E5AC9025-B770-48C1-9CE0-BA5847AFBE05}" sibTransId="{54D9E244-39A2-4B3F-A445-E3911E3576FF}"/>
    <dgm:cxn modelId="{0645A9CB-2F1F-4549-ADF1-4834BE397FCD}" type="presOf" srcId="{2492B544-7F8C-4601-804F-6EEC28F3782B}" destId="{EDC99216-8EA4-4F0F-BB37-A4B9FF958B42}" srcOrd="0" destOrd="0" presId="urn:microsoft.com/office/officeart/2005/8/layout/radial6"/>
    <dgm:cxn modelId="{8F2906D2-0DF8-4544-AC1D-EA5E2D5821E9}" srcId="{1695405B-FA3D-4717-9D40-BFE8FB99749E}" destId="{7541A6E2-A0B8-4794-AF8D-23CD6A7461DB}" srcOrd="2" destOrd="0" parTransId="{0AE4E35B-4FF5-4275-B4BC-9DA9870E12A7}" sibTransId="{97FD7200-0A15-4389-887D-DC2FDB9D0FDC}"/>
    <dgm:cxn modelId="{0EEFF1DE-17B0-40E1-B307-22050880A743}" type="presOf" srcId="{79AE4FBC-23E7-4A5E-90D4-171D4264E00A}" destId="{3273B7EE-38A1-4AD5-81C8-B005003518C8}" srcOrd="0" destOrd="0" presId="urn:microsoft.com/office/officeart/2005/8/layout/radial6"/>
    <dgm:cxn modelId="{667AB0E4-BA39-46DA-A042-92CF68356549}" type="presOf" srcId="{1695405B-FA3D-4717-9D40-BFE8FB99749E}" destId="{65E755D5-08B7-4DA9-AFAE-CA0BD4B1ECC3}" srcOrd="0" destOrd="0" presId="urn:microsoft.com/office/officeart/2005/8/layout/radial6"/>
    <dgm:cxn modelId="{6B4D63F3-2FB6-4BD3-85A8-0AC026CF4D14}" type="presOf" srcId="{54D9E244-39A2-4B3F-A445-E3911E3576FF}" destId="{8D10D184-0661-4288-872B-4FC0D7D71132}" srcOrd="0" destOrd="0" presId="urn:microsoft.com/office/officeart/2005/8/layout/radial6"/>
    <dgm:cxn modelId="{870CA6F8-C7B1-4AC8-B74A-4B5BAC605402}" type="presOf" srcId="{24230D2F-FB71-46D3-A55D-8635FE546A6F}" destId="{AC7BC58F-D782-4612-8488-A510B0F9C5B4}" srcOrd="0" destOrd="0" presId="urn:microsoft.com/office/officeart/2005/8/layout/radial6"/>
    <dgm:cxn modelId="{697577FD-39D1-4B2F-8B75-2541B16F61FF}" srcId="{1695405B-FA3D-4717-9D40-BFE8FB99749E}" destId="{DAAB13A5-746D-4D7B-84E4-311E2F6F4207}" srcOrd="1" destOrd="0" parTransId="{912BC6C7-7C4C-49D3-93B0-A383AC86AD70}" sibTransId="{DF60AC82-AD90-41FA-90EE-23CD7ADB973E}"/>
    <dgm:cxn modelId="{1C9C1060-49CD-4A62-A5EA-3FBDDF050FAD}" type="presParOf" srcId="{65E755D5-08B7-4DA9-AFAE-CA0BD4B1ECC3}" destId="{4F1559E4-F240-4A87-A6BF-17C757C82491}" srcOrd="0" destOrd="0" presId="urn:microsoft.com/office/officeart/2005/8/layout/radial6"/>
    <dgm:cxn modelId="{6659BBE9-7D42-4AFE-9823-54CDA8FD4CFC}" type="presParOf" srcId="{65E755D5-08B7-4DA9-AFAE-CA0BD4B1ECC3}" destId="{87218E21-A4DA-4038-98B6-38B1C555BDEC}" srcOrd="1" destOrd="0" presId="urn:microsoft.com/office/officeart/2005/8/layout/radial6"/>
    <dgm:cxn modelId="{2EFF3E84-11C1-44A3-8407-C27A54BD533B}" type="presParOf" srcId="{65E755D5-08B7-4DA9-AFAE-CA0BD4B1ECC3}" destId="{AD889D1E-5D8A-4971-A8D2-799125A498D7}" srcOrd="2" destOrd="0" presId="urn:microsoft.com/office/officeart/2005/8/layout/radial6"/>
    <dgm:cxn modelId="{AE8E1220-4F54-4D8C-B7B6-63C05D24B6FC}" type="presParOf" srcId="{65E755D5-08B7-4DA9-AFAE-CA0BD4B1ECC3}" destId="{3273B7EE-38A1-4AD5-81C8-B005003518C8}" srcOrd="3" destOrd="0" presId="urn:microsoft.com/office/officeart/2005/8/layout/radial6"/>
    <dgm:cxn modelId="{BCA1D8C5-B15B-4F70-AEE5-11DC3EBF3224}" type="presParOf" srcId="{65E755D5-08B7-4DA9-AFAE-CA0BD4B1ECC3}" destId="{51B052BA-9DC2-45FA-9E90-B3F54AA6E6E0}" srcOrd="4" destOrd="0" presId="urn:microsoft.com/office/officeart/2005/8/layout/radial6"/>
    <dgm:cxn modelId="{61629AE7-A501-43BF-9AAB-AA54D47F52A4}" type="presParOf" srcId="{65E755D5-08B7-4DA9-AFAE-CA0BD4B1ECC3}" destId="{90DA9968-BB42-4F6B-B03B-1CAAC40E6BF3}" srcOrd="5" destOrd="0" presId="urn:microsoft.com/office/officeart/2005/8/layout/radial6"/>
    <dgm:cxn modelId="{CA7C728C-6897-47FE-BFB5-823CBCFF8D27}" type="presParOf" srcId="{65E755D5-08B7-4DA9-AFAE-CA0BD4B1ECC3}" destId="{EDC99216-8EA4-4F0F-BB37-A4B9FF958B42}" srcOrd="6" destOrd="0" presId="urn:microsoft.com/office/officeart/2005/8/layout/radial6"/>
    <dgm:cxn modelId="{FECE9205-E4D3-4EF0-96F5-A94334C9BD9F}" type="presParOf" srcId="{65E755D5-08B7-4DA9-AFAE-CA0BD4B1ECC3}" destId="{6B295028-DD72-4C1D-9EF6-110F2D0F6350}" srcOrd="7" destOrd="0" presId="urn:microsoft.com/office/officeart/2005/8/layout/radial6"/>
    <dgm:cxn modelId="{D678BA46-CA7D-4C6E-8F6D-ADDEC0F32823}" type="presParOf" srcId="{65E755D5-08B7-4DA9-AFAE-CA0BD4B1ECC3}" destId="{2908815C-8C34-415A-AE73-390EF39C8F65}" srcOrd="8" destOrd="0" presId="urn:microsoft.com/office/officeart/2005/8/layout/radial6"/>
    <dgm:cxn modelId="{34B91264-EBA2-4DCF-AA9A-FCBBB6C81440}" type="presParOf" srcId="{65E755D5-08B7-4DA9-AFAE-CA0BD4B1ECC3}" destId="{F2F28B42-8B8D-47E7-93AE-318455D20244}" srcOrd="9" destOrd="0" presId="urn:microsoft.com/office/officeart/2005/8/layout/radial6"/>
    <dgm:cxn modelId="{4768D291-BB4A-4841-ABA4-C8694D8F59D0}" type="presParOf" srcId="{65E755D5-08B7-4DA9-AFAE-CA0BD4B1ECC3}" destId="{9547E63B-DD09-4D23-BF53-C5A6364CDBDC}" srcOrd="10" destOrd="0" presId="urn:microsoft.com/office/officeart/2005/8/layout/radial6"/>
    <dgm:cxn modelId="{566490E6-ACED-4AE8-95D0-B33699DA2A39}" type="presParOf" srcId="{65E755D5-08B7-4DA9-AFAE-CA0BD4B1ECC3}" destId="{B1A0A3F0-3316-4D59-B1D1-4E549C198237}" srcOrd="11" destOrd="0" presId="urn:microsoft.com/office/officeart/2005/8/layout/radial6"/>
    <dgm:cxn modelId="{2AFA5486-94CF-489F-BC39-1AC3EF3DC3C7}" type="presParOf" srcId="{65E755D5-08B7-4DA9-AFAE-CA0BD4B1ECC3}" destId="{8D10D184-0661-4288-872B-4FC0D7D71132}" srcOrd="12" destOrd="0" presId="urn:microsoft.com/office/officeart/2005/8/layout/radial6"/>
    <dgm:cxn modelId="{537D4E43-6EAA-40B2-9E74-46CEE545191A}" type="presParOf" srcId="{65E755D5-08B7-4DA9-AFAE-CA0BD4B1ECC3}" destId="{ACB7E0BF-0DA6-48A7-A1E2-99A5FE2658CE}" srcOrd="13" destOrd="0" presId="urn:microsoft.com/office/officeart/2005/8/layout/radial6"/>
    <dgm:cxn modelId="{B9E5741B-E8D9-4138-91E1-ED95BF6648FC}" type="presParOf" srcId="{65E755D5-08B7-4DA9-AFAE-CA0BD4B1ECC3}" destId="{A078FC51-2D82-42B5-B4DB-F95A598ECC6C}" srcOrd="14" destOrd="0" presId="urn:microsoft.com/office/officeart/2005/8/layout/radial6"/>
    <dgm:cxn modelId="{E9662CC3-5192-4780-8CB6-149C668A3123}" type="presParOf" srcId="{65E755D5-08B7-4DA9-AFAE-CA0BD4B1ECC3}" destId="{DA9A0F54-3FDD-4724-B43A-C9E06F4C7302}" srcOrd="15" destOrd="0" presId="urn:microsoft.com/office/officeart/2005/8/layout/radial6"/>
    <dgm:cxn modelId="{361E7C54-8EDA-4CC0-BED7-72BD1143FC2E}" type="presParOf" srcId="{65E755D5-08B7-4DA9-AFAE-CA0BD4B1ECC3}" destId="{AC7BC58F-D782-4612-8488-A510B0F9C5B4}" srcOrd="16" destOrd="0" presId="urn:microsoft.com/office/officeart/2005/8/layout/radial6"/>
    <dgm:cxn modelId="{4B6D45B0-C8E6-4F9A-9C3B-DC084EAEA5F6}" type="presParOf" srcId="{65E755D5-08B7-4DA9-AFAE-CA0BD4B1ECC3}" destId="{5A6003CA-6FDF-42AF-B87A-87658FECF8E9}" srcOrd="17" destOrd="0" presId="urn:microsoft.com/office/officeart/2005/8/layout/radial6"/>
    <dgm:cxn modelId="{EB6C366E-4A5B-4660-8421-6B7BDF8A8BE1}" type="presParOf" srcId="{65E755D5-08B7-4DA9-AFAE-CA0BD4B1ECC3}" destId="{FAE87251-F454-4D47-AE66-6164DB9A862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FCAE46-FA58-40ED-8554-A7A36D633E06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2C2ED71-1BD7-4D49-90A1-E8BA959DB614}">
      <dgm:prSet phldrT="[Texto]"/>
      <dgm:spPr/>
      <dgm:t>
        <a:bodyPr/>
        <a:lstStyle/>
        <a:p>
          <a:r>
            <a:rPr lang="es-E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Aprendizaje basado en Proyectos con uso  de TIC</a:t>
          </a:r>
        </a:p>
      </dgm:t>
    </dgm:pt>
    <dgm:pt modelId="{2603684D-AA5B-4D38-AC01-B257680FBD69}" type="parTrans" cxnId="{DA2A807F-FE21-4317-A575-2E920C05F9FA}">
      <dgm:prSet/>
      <dgm:spPr/>
      <dgm:t>
        <a:bodyPr/>
        <a:lstStyle/>
        <a:p>
          <a:endParaRPr lang="es-E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76610-FEB5-40DF-9F4A-896C51390095}" type="sibTrans" cxnId="{DA2A807F-FE21-4317-A575-2E920C05F9FA}">
      <dgm:prSet/>
      <dgm:spPr>
        <a:ln>
          <a:tailEnd type="none"/>
        </a:ln>
      </dgm:spPr>
      <dgm:t>
        <a:bodyPr/>
        <a:lstStyle/>
        <a:p>
          <a:endParaRPr lang="es-ES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8A4A00-7308-4F16-981D-86F9BDFD8837}">
      <dgm:prSet phldrT="[Texto]"/>
      <dgm:spPr/>
      <dgm:t>
        <a:bodyPr/>
        <a:lstStyle/>
        <a:p>
          <a:r>
            <a:rPr lang="es-E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Aprendizaje colaborativo</a:t>
          </a:r>
        </a:p>
      </dgm:t>
    </dgm:pt>
    <dgm:pt modelId="{0139A4FC-BB5E-4C67-A64C-D9809950970B}" type="parTrans" cxnId="{147369BB-5646-404F-8D4A-F1EB1534A7F3}">
      <dgm:prSet/>
      <dgm:spPr/>
      <dgm:t>
        <a:bodyPr/>
        <a:lstStyle/>
        <a:p>
          <a:endParaRPr lang="es-E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69E4C8-D48D-4F55-8A42-89F928FAEC72}" type="sibTrans" cxnId="{147369BB-5646-404F-8D4A-F1EB1534A7F3}">
      <dgm:prSet/>
      <dgm:spPr>
        <a:ln>
          <a:tailEnd type="none"/>
        </a:ln>
      </dgm:spPr>
      <dgm:t>
        <a:bodyPr/>
        <a:lstStyle/>
        <a:p>
          <a:endParaRPr lang="es-ES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8B9D42-74A1-4E25-B5AE-6805F7D8D366}">
      <dgm:prSet phldrT="[Texto]"/>
      <dgm:spPr/>
      <dgm:t>
        <a:bodyPr/>
        <a:lstStyle/>
        <a:p>
          <a:r>
            <a:rPr lang="es-E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Aprendizaje Servicio con uso de TIC</a:t>
          </a:r>
        </a:p>
      </dgm:t>
    </dgm:pt>
    <dgm:pt modelId="{7B621407-D57D-4D7C-A068-176F9E97D2A2}" type="parTrans" cxnId="{F0BA41E3-AE2A-40CB-B173-7D2B4288B0D6}">
      <dgm:prSet/>
      <dgm:spPr/>
      <dgm:t>
        <a:bodyPr/>
        <a:lstStyle/>
        <a:p>
          <a:endParaRPr lang="es-E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EAFA46-F48A-47E0-BF3E-06FB40604CB4}" type="sibTrans" cxnId="{F0BA41E3-AE2A-40CB-B173-7D2B4288B0D6}">
      <dgm:prSet/>
      <dgm:spPr>
        <a:ln>
          <a:tailEnd type="none"/>
        </a:ln>
      </dgm:spPr>
      <dgm:t>
        <a:bodyPr/>
        <a:lstStyle/>
        <a:p>
          <a:endParaRPr lang="es-ES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C9C50-76A3-4BBD-B9D2-6E9C183530D7}">
      <dgm:prSet phldrT="[Texto]"/>
      <dgm:spPr/>
      <dgm:t>
        <a:bodyPr/>
        <a:lstStyle/>
        <a:p>
          <a:r>
            <a:rPr lang="es-E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Paisaje de aprendizaje</a:t>
          </a:r>
        </a:p>
      </dgm:t>
    </dgm:pt>
    <dgm:pt modelId="{2C6B4316-2C1A-43D5-92B2-32A86D15AC43}" type="parTrans" cxnId="{1CDBAD94-0823-4489-B8D0-FEEB7F37383E}">
      <dgm:prSet/>
      <dgm:spPr/>
      <dgm:t>
        <a:bodyPr/>
        <a:lstStyle/>
        <a:p>
          <a:endParaRPr lang="es-E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7AC0A4-D3E1-41D4-9475-B6C226F2B738}" type="sibTrans" cxnId="{1CDBAD94-0823-4489-B8D0-FEEB7F37383E}">
      <dgm:prSet/>
      <dgm:spPr>
        <a:ln>
          <a:tailEnd type="none"/>
        </a:ln>
      </dgm:spPr>
      <dgm:t>
        <a:bodyPr/>
        <a:lstStyle/>
        <a:p>
          <a:endParaRPr lang="es-ES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131286-804E-44BF-B260-228791F5A6B8}">
      <dgm:prSet phldrT="[Texto]"/>
      <dgm:spPr/>
      <dgm:t>
        <a:bodyPr/>
        <a:lstStyle/>
        <a:p>
          <a:r>
            <a:rPr lang="es-E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Gamificación</a:t>
          </a:r>
        </a:p>
      </dgm:t>
    </dgm:pt>
    <dgm:pt modelId="{E714354C-B2DD-438F-8E6B-299E4C4343CC}" type="parTrans" cxnId="{5FB71FE1-0E4A-4E78-BEAE-CFD6261CAE2B}">
      <dgm:prSet/>
      <dgm:spPr/>
      <dgm:t>
        <a:bodyPr/>
        <a:lstStyle/>
        <a:p>
          <a:endParaRPr lang="es-E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16493-1FE4-4A6D-A338-6B03FCE135A7}" type="sibTrans" cxnId="{5FB71FE1-0E4A-4E78-BEAE-CFD6261CAE2B}">
      <dgm:prSet/>
      <dgm:spPr/>
      <dgm:t>
        <a:bodyPr/>
        <a:lstStyle/>
        <a:p>
          <a:endParaRPr lang="es-E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969445-8570-46EB-AB42-5BEF76238E8F}">
      <dgm:prSet phldrT="[Texto]"/>
      <dgm:spPr/>
      <dgm:t>
        <a:bodyPr/>
        <a:lstStyle/>
        <a:p>
          <a:r>
            <a:rPr lang="es-E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Clase invertida</a:t>
          </a:r>
        </a:p>
      </dgm:t>
    </dgm:pt>
    <dgm:pt modelId="{A3B2E897-60A4-45B1-9E0C-1F30F9CC5658}" type="parTrans" cxnId="{F5A07C4F-B19E-4296-A737-6C94FFD13B6A}">
      <dgm:prSet/>
      <dgm:spPr/>
      <dgm:t>
        <a:bodyPr/>
        <a:lstStyle/>
        <a:p>
          <a:endParaRPr lang="es-E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D35772-3CFE-44A7-B5DC-8ADBFD47C602}" type="sibTrans" cxnId="{F5A07C4F-B19E-4296-A737-6C94FFD13B6A}">
      <dgm:prSet/>
      <dgm:spPr>
        <a:ln>
          <a:tailEnd type="none"/>
        </a:ln>
      </dgm:spPr>
      <dgm:t>
        <a:bodyPr/>
        <a:lstStyle/>
        <a:p>
          <a:endParaRPr lang="es-ES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EB934-209B-4A61-93B6-EA653687AF9A}" type="pres">
      <dgm:prSet presAssocID="{81FCAE46-FA58-40ED-8554-A7A36D633E06}" presName="Name0" presStyleCnt="0">
        <dgm:presLayoutVars>
          <dgm:dir/>
          <dgm:resizeHandles val="exact"/>
        </dgm:presLayoutVars>
      </dgm:prSet>
      <dgm:spPr/>
    </dgm:pt>
    <dgm:pt modelId="{3236F990-89F6-44AC-839C-1C17C6689718}" type="pres">
      <dgm:prSet presAssocID="{12C2ED71-1BD7-4D49-90A1-E8BA959DB614}" presName="node" presStyleLbl="node1" presStyleIdx="0" presStyleCnt="6">
        <dgm:presLayoutVars>
          <dgm:bulletEnabled val="1"/>
        </dgm:presLayoutVars>
      </dgm:prSet>
      <dgm:spPr/>
    </dgm:pt>
    <dgm:pt modelId="{199509D8-7F39-46E4-8176-C1597DBBECC7}" type="pres">
      <dgm:prSet presAssocID="{BEA76610-FEB5-40DF-9F4A-896C51390095}" presName="sibTrans" presStyleLbl="sibTrans1D1" presStyleIdx="0" presStyleCnt="5"/>
      <dgm:spPr/>
    </dgm:pt>
    <dgm:pt modelId="{AEC3A961-A798-47A5-8ABD-AF41C8EF7888}" type="pres">
      <dgm:prSet presAssocID="{BEA76610-FEB5-40DF-9F4A-896C51390095}" presName="connectorText" presStyleLbl="sibTrans1D1" presStyleIdx="0" presStyleCnt="5"/>
      <dgm:spPr/>
    </dgm:pt>
    <dgm:pt modelId="{703D5C07-BDDE-4A55-BC33-2A30F94E830E}" type="pres">
      <dgm:prSet presAssocID="{E38A4A00-7308-4F16-981D-86F9BDFD8837}" presName="node" presStyleLbl="node1" presStyleIdx="1" presStyleCnt="6">
        <dgm:presLayoutVars>
          <dgm:bulletEnabled val="1"/>
        </dgm:presLayoutVars>
      </dgm:prSet>
      <dgm:spPr/>
    </dgm:pt>
    <dgm:pt modelId="{B16547CF-31BB-4785-881F-71695AD4BB06}" type="pres">
      <dgm:prSet presAssocID="{3C69E4C8-D48D-4F55-8A42-89F928FAEC72}" presName="sibTrans" presStyleLbl="sibTrans1D1" presStyleIdx="1" presStyleCnt="5"/>
      <dgm:spPr/>
    </dgm:pt>
    <dgm:pt modelId="{CB860FDB-5931-451B-9738-8DA6E78502D8}" type="pres">
      <dgm:prSet presAssocID="{3C69E4C8-D48D-4F55-8A42-89F928FAEC72}" presName="connectorText" presStyleLbl="sibTrans1D1" presStyleIdx="1" presStyleCnt="5"/>
      <dgm:spPr/>
    </dgm:pt>
    <dgm:pt modelId="{36562038-5ADD-43F5-BEEE-2599892D1265}" type="pres">
      <dgm:prSet presAssocID="{B98B9D42-74A1-4E25-B5AE-6805F7D8D366}" presName="node" presStyleLbl="node1" presStyleIdx="2" presStyleCnt="6">
        <dgm:presLayoutVars>
          <dgm:bulletEnabled val="1"/>
        </dgm:presLayoutVars>
      </dgm:prSet>
      <dgm:spPr/>
    </dgm:pt>
    <dgm:pt modelId="{69E07E85-958C-4889-A381-52F0C43E4EE1}" type="pres">
      <dgm:prSet presAssocID="{DCEAFA46-F48A-47E0-BF3E-06FB40604CB4}" presName="sibTrans" presStyleLbl="sibTrans1D1" presStyleIdx="2" presStyleCnt="5"/>
      <dgm:spPr/>
    </dgm:pt>
    <dgm:pt modelId="{A827E385-7A50-4CCC-BED3-50D85374C1EB}" type="pres">
      <dgm:prSet presAssocID="{DCEAFA46-F48A-47E0-BF3E-06FB40604CB4}" presName="connectorText" presStyleLbl="sibTrans1D1" presStyleIdx="2" presStyleCnt="5"/>
      <dgm:spPr/>
    </dgm:pt>
    <dgm:pt modelId="{00BA27EB-F0AA-4FF5-B069-131BD27615B6}" type="pres">
      <dgm:prSet presAssocID="{98CC9C50-76A3-4BBD-B9D2-6E9C183530D7}" presName="node" presStyleLbl="node1" presStyleIdx="3" presStyleCnt="6">
        <dgm:presLayoutVars>
          <dgm:bulletEnabled val="1"/>
        </dgm:presLayoutVars>
      </dgm:prSet>
      <dgm:spPr/>
    </dgm:pt>
    <dgm:pt modelId="{FD713D49-7E83-4887-B996-F6389037EEE8}" type="pres">
      <dgm:prSet presAssocID="{227AC0A4-D3E1-41D4-9475-B6C226F2B738}" presName="sibTrans" presStyleLbl="sibTrans1D1" presStyleIdx="3" presStyleCnt="5"/>
      <dgm:spPr/>
    </dgm:pt>
    <dgm:pt modelId="{6E1DF36E-88D0-4412-A181-894A1B85E0B6}" type="pres">
      <dgm:prSet presAssocID="{227AC0A4-D3E1-41D4-9475-B6C226F2B738}" presName="connectorText" presStyleLbl="sibTrans1D1" presStyleIdx="3" presStyleCnt="5"/>
      <dgm:spPr/>
    </dgm:pt>
    <dgm:pt modelId="{701E7325-D5D5-4407-9B13-3970D53480D1}" type="pres">
      <dgm:prSet presAssocID="{BD969445-8570-46EB-AB42-5BEF76238E8F}" presName="node" presStyleLbl="node1" presStyleIdx="4" presStyleCnt="6">
        <dgm:presLayoutVars>
          <dgm:bulletEnabled val="1"/>
        </dgm:presLayoutVars>
      </dgm:prSet>
      <dgm:spPr/>
    </dgm:pt>
    <dgm:pt modelId="{F79F09CF-C98C-44C5-8E4A-4875201EB52E}" type="pres">
      <dgm:prSet presAssocID="{A4D35772-3CFE-44A7-B5DC-8ADBFD47C602}" presName="sibTrans" presStyleLbl="sibTrans1D1" presStyleIdx="4" presStyleCnt="5"/>
      <dgm:spPr/>
    </dgm:pt>
    <dgm:pt modelId="{BA0B1FA4-CA84-409C-82D5-9A081C637E2C}" type="pres">
      <dgm:prSet presAssocID="{A4D35772-3CFE-44A7-B5DC-8ADBFD47C602}" presName="connectorText" presStyleLbl="sibTrans1D1" presStyleIdx="4" presStyleCnt="5"/>
      <dgm:spPr/>
    </dgm:pt>
    <dgm:pt modelId="{D11CB271-1BCD-4FE3-BBDD-9C0F5FE6CB40}" type="pres">
      <dgm:prSet presAssocID="{00131286-804E-44BF-B260-228791F5A6B8}" presName="node" presStyleLbl="node1" presStyleIdx="5" presStyleCnt="6">
        <dgm:presLayoutVars>
          <dgm:bulletEnabled val="1"/>
        </dgm:presLayoutVars>
      </dgm:prSet>
      <dgm:spPr/>
    </dgm:pt>
  </dgm:ptLst>
  <dgm:cxnLst>
    <dgm:cxn modelId="{A05F5A10-E6B5-4620-985B-788882EA1E65}" type="presOf" srcId="{BEA76610-FEB5-40DF-9F4A-896C51390095}" destId="{AEC3A961-A798-47A5-8ABD-AF41C8EF7888}" srcOrd="1" destOrd="0" presId="urn:microsoft.com/office/officeart/2016/7/layout/RepeatingBendingProcessNew"/>
    <dgm:cxn modelId="{5E776B1C-01F1-458E-A1BD-EB94C8AA7433}" type="presOf" srcId="{A4D35772-3CFE-44A7-B5DC-8ADBFD47C602}" destId="{BA0B1FA4-CA84-409C-82D5-9A081C637E2C}" srcOrd="1" destOrd="0" presId="urn:microsoft.com/office/officeart/2016/7/layout/RepeatingBendingProcessNew"/>
    <dgm:cxn modelId="{F87AAC24-C96E-4383-8161-E5F5E6DC6665}" type="presOf" srcId="{A4D35772-3CFE-44A7-B5DC-8ADBFD47C602}" destId="{F79F09CF-C98C-44C5-8E4A-4875201EB52E}" srcOrd="0" destOrd="0" presId="urn:microsoft.com/office/officeart/2016/7/layout/RepeatingBendingProcessNew"/>
    <dgm:cxn modelId="{6E1FFB34-0206-4847-8622-2E55DFD18BF3}" type="presOf" srcId="{DCEAFA46-F48A-47E0-BF3E-06FB40604CB4}" destId="{69E07E85-958C-4889-A381-52F0C43E4EE1}" srcOrd="0" destOrd="0" presId="urn:microsoft.com/office/officeart/2016/7/layout/RepeatingBendingProcessNew"/>
    <dgm:cxn modelId="{7B1D853C-293D-495B-A9E2-96C2CB0B071D}" type="presOf" srcId="{98CC9C50-76A3-4BBD-B9D2-6E9C183530D7}" destId="{00BA27EB-F0AA-4FF5-B069-131BD27615B6}" srcOrd="0" destOrd="0" presId="urn:microsoft.com/office/officeart/2016/7/layout/RepeatingBendingProcessNew"/>
    <dgm:cxn modelId="{9171F562-B900-4B20-95E0-F9359FF04B18}" type="presOf" srcId="{00131286-804E-44BF-B260-228791F5A6B8}" destId="{D11CB271-1BCD-4FE3-BBDD-9C0F5FE6CB40}" srcOrd="0" destOrd="0" presId="urn:microsoft.com/office/officeart/2016/7/layout/RepeatingBendingProcessNew"/>
    <dgm:cxn modelId="{9C7BD947-CB29-4D2E-823E-A8FF4B557591}" type="presOf" srcId="{BD969445-8570-46EB-AB42-5BEF76238E8F}" destId="{701E7325-D5D5-4407-9B13-3970D53480D1}" srcOrd="0" destOrd="0" presId="urn:microsoft.com/office/officeart/2016/7/layout/RepeatingBendingProcessNew"/>
    <dgm:cxn modelId="{008C426F-F0DD-4190-A528-ED5BF1F23081}" type="presOf" srcId="{B98B9D42-74A1-4E25-B5AE-6805F7D8D366}" destId="{36562038-5ADD-43F5-BEEE-2599892D1265}" srcOrd="0" destOrd="0" presId="urn:microsoft.com/office/officeart/2016/7/layout/RepeatingBendingProcessNew"/>
    <dgm:cxn modelId="{F5A07C4F-B19E-4296-A737-6C94FFD13B6A}" srcId="{81FCAE46-FA58-40ED-8554-A7A36D633E06}" destId="{BD969445-8570-46EB-AB42-5BEF76238E8F}" srcOrd="4" destOrd="0" parTransId="{A3B2E897-60A4-45B1-9E0C-1F30F9CC5658}" sibTransId="{A4D35772-3CFE-44A7-B5DC-8ADBFD47C602}"/>
    <dgm:cxn modelId="{F7BD147A-C0F2-4BA6-B4D5-0B7E221EDF6D}" type="presOf" srcId="{227AC0A4-D3E1-41D4-9475-B6C226F2B738}" destId="{FD713D49-7E83-4887-B996-F6389037EEE8}" srcOrd="0" destOrd="0" presId="urn:microsoft.com/office/officeart/2016/7/layout/RepeatingBendingProcessNew"/>
    <dgm:cxn modelId="{DA2A807F-FE21-4317-A575-2E920C05F9FA}" srcId="{81FCAE46-FA58-40ED-8554-A7A36D633E06}" destId="{12C2ED71-1BD7-4D49-90A1-E8BA959DB614}" srcOrd="0" destOrd="0" parTransId="{2603684D-AA5B-4D38-AC01-B257680FBD69}" sibTransId="{BEA76610-FEB5-40DF-9F4A-896C51390095}"/>
    <dgm:cxn modelId="{1CDBAD94-0823-4489-B8D0-FEEB7F37383E}" srcId="{81FCAE46-FA58-40ED-8554-A7A36D633E06}" destId="{98CC9C50-76A3-4BBD-B9D2-6E9C183530D7}" srcOrd="3" destOrd="0" parTransId="{2C6B4316-2C1A-43D5-92B2-32A86D15AC43}" sibTransId="{227AC0A4-D3E1-41D4-9475-B6C226F2B738}"/>
    <dgm:cxn modelId="{147369BB-5646-404F-8D4A-F1EB1534A7F3}" srcId="{81FCAE46-FA58-40ED-8554-A7A36D633E06}" destId="{E38A4A00-7308-4F16-981D-86F9BDFD8837}" srcOrd="1" destOrd="0" parTransId="{0139A4FC-BB5E-4C67-A64C-D9809950970B}" sibTransId="{3C69E4C8-D48D-4F55-8A42-89F928FAEC72}"/>
    <dgm:cxn modelId="{5732F5BB-D91A-4D21-A17D-77CC88D273C8}" type="presOf" srcId="{E38A4A00-7308-4F16-981D-86F9BDFD8837}" destId="{703D5C07-BDDE-4A55-BC33-2A30F94E830E}" srcOrd="0" destOrd="0" presId="urn:microsoft.com/office/officeart/2016/7/layout/RepeatingBendingProcessNew"/>
    <dgm:cxn modelId="{F6FA78BD-974F-4191-B41A-E7644B12BBEF}" type="presOf" srcId="{3C69E4C8-D48D-4F55-8A42-89F928FAEC72}" destId="{CB860FDB-5931-451B-9738-8DA6E78502D8}" srcOrd="1" destOrd="0" presId="urn:microsoft.com/office/officeart/2016/7/layout/RepeatingBendingProcessNew"/>
    <dgm:cxn modelId="{3240ADD8-86E9-493E-B0C0-121927E91DE0}" type="presOf" srcId="{12C2ED71-1BD7-4D49-90A1-E8BA959DB614}" destId="{3236F990-89F6-44AC-839C-1C17C6689718}" srcOrd="0" destOrd="0" presId="urn:microsoft.com/office/officeart/2016/7/layout/RepeatingBendingProcessNew"/>
    <dgm:cxn modelId="{D13DECDC-9DA4-4F4D-86A9-294EEBC6E3D7}" type="presOf" srcId="{BEA76610-FEB5-40DF-9F4A-896C51390095}" destId="{199509D8-7F39-46E4-8176-C1597DBBECC7}" srcOrd="0" destOrd="0" presId="urn:microsoft.com/office/officeart/2016/7/layout/RepeatingBendingProcessNew"/>
    <dgm:cxn modelId="{C77BFADD-5209-407A-9C89-7FEC91645D3C}" type="presOf" srcId="{227AC0A4-D3E1-41D4-9475-B6C226F2B738}" destId="{6E1DF36E-88D0-4412-A181-894A1B85E0B6}" srcOrd="1" destOrd="0" presId="urn:microsoft.com/office/officeart/2016/7/layout/RepeatingBendingProcessNew"/>
    <dgm:cxn modelId="{F0903ADE-1F17-4CC6-826B-E8FF31BB44F5}" type="presOf" srcId="{3C69E4C8-D48D-4F55-8A42-89F928FAEC72}" destId="{B16547CF-31BB-4785-881F-71695AD4BB06}" srcOrd="0" destOrd="0" presId="urn:microsoft.com/office/officeart/2016/7/layout/RepeatingBendingProcessNew"/>
    <dgm:cxn modelId="{5FB71FE1-0E4A-4E78-BEAE-CFD6261CAE2B}" srcId="{81FCAE46-FA58-40ED-8554-A7A36D633E06}" destId="{00131286-804E-44BF-B260-228791F5A6B8}" srcOrd="5" destOrd="0" parTransId="{E714354C-B2DD-438F-8E6B-299E4C4343CC}" sibTransId="{D6416493-1FE4-4A6D-A338-6B03FCE135A7}"/>
    <dgm:cxn modelId="{F0BA41E3-AE2A-40CB-B173-7D2B4288B0D6}" srcId="{81FCAE46-FA58-40ED-8554-A7A36D633E06}" destId="{B98B9D42-74A1-4E25-B5AE-6805F7D8D366}" srcOrd="2" destOrd="0" parTransId="{7B621407-D57D-4D7C-A068-176F9E97D2A2}" sibTransId="{DCEAFA46-F48A-47E0-BF3E-06FB40604CB4}"/>
    <dgm:cxn modelId="{D92A36ED-B3E5-4C1E-A509-E31D85A181BE}" type="presOf" srcId="{81FCAE46-FA58-40ED-8554-A7A36D633E06}" destId="{2D5EB934-209B-4A61-93B6-EA653687AF9A}" srcOrd="0" destOrd="0" presId="urn:microsoft.com/office/officeart/2016/7/layout/RepeatingBendingProcessNew"/>
    <dgm:cxn modelId="{E8382CF3-EEF4-4E4F-801D-BF6CE77F7930}" type="presOf" srcId="{DCEAFA46-F48A-47E0-BF3E-06FB40604CB4}" destId="{A827E385-7A50-4CCC-BED3-50D85374C1EB}" srcOrd="1" destOrd="0" presId="urn:microsoft.com/office/officeart/2016/7/layout/RepeatingBendingProcessNew"/>
    <dgm:cxn modelId="{26C6DE25-BBEC-470A-91F2-DF9408483E39}" type="presParOf" srcId="{2D5EB934-209B-4A61-93B6-EA653687AF9A}" destId="{3236F990-89F6-44AC-839C-1C17C6689718}" srcOrd="0" destOrd="0" presId="urn:microsoft.com/office/officeart/2016/7/layout/RepeatingBendingProcessNew"/>
    <dgm:cxn modelId="{E5A95478-F70A-4985-9E79-D67E355E2C93}" type="presParOf" srcId="{2D5EB934-209B-4A61-93B6-EA653687AF9A}" destId="{199509D8-7F39-46E4-8176-C1597DBBECC7}" srcOrd="1" destOrd="0" presId="urn:microsoft.com/office/officeart/2016/7/layout/RepeatingBendingProcessNew"/>
    <dgm:cxn modelId="{687AD5E1-08CD-4C75-9628-A39C767E9EC6}" type="presParOf" srcId="{199509D8-7F39-46E4-8176-C1597DBBECC7}" destId="{AEC3A961-A798-47A5-8ABD-AF41C8EF7888}" srcOrd="0" destOrd="0" presId="urn:microsoft.com/office/officeart/2016/7/layout/RepeatingBendingProcessNew"/>
    <dgm:cxn modelId="{1E75F1A8-71A9-47E0-8805-05EE8F51293E}" type="presParOf" srcId="{2D5EB934-209B-4A61-93B6-EA653687AF9A}" destId="{703D5C07-BDDE-4A55-BC33-2A30F94E830E}" srcOrd="2" destOrd="0" presId="urn:microsoft.com/office/officeart/2016/7/layout/RepeatingBendingProcessNew"/>
    <dgm:cxn modelId="{D95F59B1-6AB4-4C47-BF4E-4F07D9B82A5B}" type="presParOf" srcId="{2D5EB934-209B-4A61-93B6-EA653687AF9A}" destId="{B16547CF-31BB-4785-881F-71695AD4BB06}" srcOrd="3" destOrd="0" presId="urn:microsoft.com/office/officeart/2016/7/layout/RepeatingBendingProcessNew"/>
    <dgm:cxn modelId="{F8DDAEC3-DE41-4C0B-BEDB-8C51EFE27279}" type="presParOf" srcId="{B16547CF-31BB-4785-881F-71695AD4BB06}" destId="{CB860FDB-5931-451B-9738-8DA6E78502D8}" srcOrd="0" destOrd="0" presId="urn:microsoft.com/office/officeart/2016/7/layout/RepeatingBendingProcessNew"/>
    <dgm:cxn modelId="{41AFAB68-CFE1-4450-8C21-DB0992A4DEC4}" type="presParOf" srcId="{2D5EB934-209B-4A61-93B6-EA653687AF9A}" destId="{36562038-5ADD-43F5-BEEE-2599892D1265}" srcOrd="4" destOrd="0" presId="urn:microsoft.com/office/officeart/2016/7/layout/RepeatingBendingProcessNew"/>
    <dgm:cxn modelId="{17D49D6B-DCC2-448A-AF4F-9F5610D4B8B4}" type="presParOf" srcId="{2D5EB934-209B-4A61-93B6-EA653687AF9A}" destId="{69E07E85-958C-4889-A381-52F0C43E4EE1}" srcOrd="5" destOrd="0" presId="urn:microsoft.com/office/officeart/2016/7/layout/RepeatingBendingProcessNew"/>
    <dgm:cxn modelId="{EE4C27AD-401B-47C0-A840-35CC5FFD3863}" type="presParOf" srcId="{69E07E85-958C-4889-A381-52F0C43E4EE1}" destId="{A827E385-7A50-4CCC-BED3-50D85374C1EB}" srcOrd="0" destOrd="0" presId="urn:microsoft.com/office/officeart/2016/7/layout/RepeatingBendingProcessNew"/>
    <dgm:cxn modelId="{607B385F-E6C9-42F7-8ABB-3FC1CA9E7D1C}" type="presParOf" srcId="{2D5EB934-209B-4A61-93B6-EA653687AF9A}" destId="{00BA27EB-F0AA-4FF5-B069-131BD27615B6}" srcOrd="6" destOrd="0" presId="urn:microsoft.com/office/officeart/2016/7/layout/RepeatingBendingProcessNew"/>
    <dgm:cxn modelId="{8FFED7DC-D977-4B04-9A64-825A114033F1}" type="presParOf" srcId="{2D5EB934-209B-4A61-93B6-EA653687AF9A}" destId="{FD713D49-7E83-4887-B996-F6389037EEE8}" srcOrd="7" destOrd="0" presId="urn:microsoft.com/office/officeart/2016/7/layout/RepeatingBendingProcessNew"/>
    <dgm:cxn modelId="{447B8951-FFF8-4F91-9DCD-C8429FF06979}" type="presParOf" srcId="{FD713D49-7E83-4887-B996-F6389037EEE8}" destId="{6E1DF36E-88D0-4412-A181-894A1B85E0B6}" srcOrd="0" destOrd="0" presId="urn:microsoft.com/office/officeart/2016/7/layout/RepeatingBendingProcessNew"/>
    <dgm:cxn modelId="{49EFB5C4-1A69-421D-8117-D41F554CE2E1}" type="presParOf" srcId="{2D5EB934-209B-4A61-93B6-EA653687AF9A}" destId="{701E7325-D5D5-4407-9B13-3970D53480D1}" srcOrd="8" destOrd="0" presId="urn:microsoft.com/office/officeart/2016/7/layout/RepeatingBendingProcessNew"/>
    <dgm:cxn modelId="{26ED6F99-5E57-4BD7-8DEC-4850B4DCDB47}" type="presParOf" srcId="{2D5EB934-209B-4A61-93B6-EA653687AF9A}" destId="{F79F09CF-C98C-44C5-8E4A-4875201EB52E}" srcOrd="9" destOrd="0" presId="urn:microsoft.com/office/officeart/2016/7/layout/RepeatingBendingProcessNew"/>
    <dgm:cxn modelId="{70812458-A264-405D-8D51-18CCA61C7CCD}" type="presParOf" srcId="{F79F09CF-C98C-44C5-8E4A-4875201EB52E}" destId="{BA0B1FA4-CA84-409C-82D5-9A081C637E2C}" srcOrd="0" destOrd="0" presId="urn:microsoft.com/office/officeart/2016/7/layout/RepeatingBendingProcessNew"/>
    <dgm:cxn modelId="{C19BD9F3-DF09-4AF4-BC18-FFF7919F7CAF}" type="presParOf" srcId="{2D5EB934-209B-4A61-93B6-EA653687AF9A}" destId="{D11CB271-1BCD-4FE3-BBDD-9C0F5FE6CB40}" srcOrd="10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1DB0BE-F3B1-4EF6-8FF0-C7AECA11D0F0}" type="doc">
      <dgm:prSet loTypeId="urn:microsoft.com/office/officeart/2008/layout/TitledPictureBlocks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409A01D-7CC9-434A-AC70-D7EAD599D43B}">
      <dgm:prSet phldrT="[Texto]" custT="1"/>
      <dgm:spPr/>
      <dgm:t>
        <a:bodyPr/>
        <a:lstStyle/>
        <a:p>
          <a:r>
            <a:rPr lang="es-E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Formación en competencias digitales</a:t>
          </a:r>
        </a:p>
      </dgm:t>
    </dgm:pt>
    <dgm:pt modelId="{22AA6C57-12FB-47B6-B8D3-331312E9A615}" type="parTrans" cxnId="{C4D9011D-9DEB-426E-8B31-F6A425EB1C46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FCCB18-608B-4544-A4E0-78D557B3EE7E}" type="sibTrans" cxnId="{C4D9011D-9DEB-426E-8B31-F6A425EB1C46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92802-50CD-4AE3-93A6-795800313428}">
      <dgm:prSet phldrT="[Texto]" custT="1"/>
      <dgm:spPr/>
      <dgm:t>
        <a:bodyPr/>
        <a:lstStyle/>
        <a:p>
          <a:r>
            <a:rPr lang="es-E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Coordinación tecno-pedagógica</a:t>
          </a:r>
        </a:p>
      </dgm:t>
    </dgm:pt>
    <dgm:pt modelId="{5C33A410-E9F4-4A2E-A5C9-3AB71345E43C}" type="parTrans" cxnId="{DAF772DF-E7B9-4F5A-862E-B60AA3A213DB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68996B-A41E-4FD2-8C60-D5A7DC9B11B7}" type="sibTrans" cxnId="{DAF772DF-E7B9-4F5A-862E-B60AA3A213DB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B81282-156C-435F-88E9-4976823BE9BC}">
      <dgm:prSet phldrT="[Texto]" custT="1"/>
      <dgm:spPr/>
      <dgm:t>
        <a:bodyPr/>
        <a:lstStyle/>
        <a:p>
          <a:r>
            <a:rPr lang="es-E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Liderazgo efectivo</a:t>
          </a:r>
        </a:p>
      </dgm:t>
    </dgm:pt>
    <dgm:pt modelId="{971BD902-9556-482C-90A5-5B0BADE6523B}" type="parTrans" cxnId="{79136E9D-502F-4EFC-BF23-7D2EBE4D265F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36F9CF-3D0D-49E5-9554-173A1784F98D}" type="sibTrans" cxnId="{79136E9D-502F-4EFC-BF23-7D2EBE4D265F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8F9226-7B67-46A0-BD86-B242F7FF1410}">
      <dgm:prSet phldrT="[Texto]" custT="1"/>
      <dgm:spPr/>
      <dgm:t>
        <a:bodyPr/>
        <a:lstStyle/>
        <a:p>
          <a:r>
            <a:rPr lang="es-E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Uso metodológico diseñado desde el currículo escolar </a:t>
          </a:r>
        </a:p>
      </dgm:t>
    </dgm:pt>
    <dgm:pt modelId="{3CD63340-820E-4F03-B79B-4644446D41DA}" type="parTrans" cxnId="{995005B3-BBCD-4FDB-85DA-A338E380409E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A8FE46-0695-439C-AB2B-E396F53F985F}" type="sibTrans" cxnId="{995005B3-BBCD-4FDB-85DA-A338E380409E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6DEF39-7690-41F4-9528-94FEA0157BF7}" type="pres">
      <dgm:prSet presAssocID="{E71DB0BE-F3B1-4EF6-8FF0-C7AECA11D0F0}" presName="rootNode" presStyleCnt="0">
        <dgm:presLayoutVars>
          <dgm:chMax/>
          <dgm:chPref/>
          <dgm:dir/>
          <dgm:animLvl val="lvl"/>
        </dgm:presLayoutVars>
      </dgm:prSet>
      <dgm:spPr/>
    </dgm:pt>
    <dgm:pt modelId="{4A7C58F1-6252-45CC-8B6B-F25063964853}" type="pres">
      <dgm:prSet presAssocID="{2409A01D-7CC9-434A-AC70-D7EAD599D43B}" presName="composite" presStyleCnt="0"/>
      <dgm:spPr/>
    </dgm:pt>
    <dgm:pt modelId="{80B1CD3C-B633-404D-93F7-56A19552AE44}" type="pres">
      <dgm:prSet presAssocID="{2409A01D-7CC9-434A-AC70-D7EAD599D43B}" presName="ParentText" presStyleLbl="node1" presStyleIdx="0" presStyleCnt="4" custScaleX="118720" custScaleY="212118">
        <dgm:presLayoutVars>
          <dgm:chMax val="1"/>
          <dgm:chPref val="1"/>
          <dgm:bulletEnabled val="1"/>
        </dgm:presLayoutVars>
      </dgm:prSet>
      <dgm:spPr/>
    </dgm:pt>
    <dgm:pt modelId="{6611AD5F-2EC5-4252-8B23-44C457F2E4C0}" type="pres">
      <dgm:prSet presAssocID="{2409A01D-7CC9-434A-AC70-D7EAD599D43B}" presName="Image" presStyleLbl="bgImgPlace1" presStyleIdx="0" presStyleCnt="4" custScaleX="88501" custScaleY="66873" custLinFactNeighborX="-1382" custLinFactNeighborY="155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3BCCF0CB-7ADF-43AF-BECB-16A9A873C97C}" type="pres">
      <dgm:prSet presAssocID="{2409A01D-7CC9-434A-AC70-D7EAD599D43B}" presName="ChildText" presStyleLbl="fgAcc1" presStyleIdx="0" presStyleCnt="0" custScaleX="118720">
        <dgm:presLayoutVars>
          <dgm:chMax val="0"/>
          <dgm:chPref val="0"/>
          <dgm:bulletEnabled val="1"/>
        </dgm:presLayoutVars>
      </dgm:prSet>
      <dgm:spPr/>
    </dgm:pt>
    <dgm:pt modelId="{CEA670AA-1D3C-4F8C-803B-EB880C8EAB51}" type="pres">
      <dgm:prSet presAssocID="{35FCCB18-608B-4544-A4E0-78D557B3EE7E}" presName="sibTrans" presStyleCnt="0"/>
      <dgm:spPr/>
    </dgm:pt>
    <dgm:pt modelId="{14156A87-9043-444B-8E55-5AD48983B99C}" type="pres">
      <dgm:prSet presAssocID="{9E792802-50CD-4AE3-93A6-795800313428}" presName="composite" presStyleCnt="0"/>
      <dgm:spPr/>
    </dgm:pt>
    <dgm:pt modelId="{394E78F1-5A13-44CE-8D7C-F05239FCB409}" type="pres">
      <dgm:prSet presAssocID="{9E792802-50CD-4AE3-93A6-795800313428}" presName="ParentText" presStyleLbl="node1" presStyleIdx="1" presStyleCnt="4" custScaleY="195817">
        <dgm:presLayoutVars>
          <dgm:chMax val="1"/>
          <dgm:chPref val="1"/>
          <dgm:bulletEnabled val="1"/>
        </dgm:presLayoutVars>
      </dgm:prSet>
      <dgm:spPr/>
    </dgm:pt>
    <dgm:pt modelId="{E3949E7F-907A-48DB-9550-29DFE2626C86}" type="pres">
      <dgm:prSet presAssocID="{9E792802-50CD-4AE3-93A6-795800313428}" presName="Image" presStyleLbl="bgImgPlace1" presStyleIdx="1" presStyleCnt="4" custScaleX="90395" custScaleY="63642" custLinFactNeighborX="-1897" custLinFactNeighborY="-29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85B8010E-6E48-4D76-96D3-9F4FF4A5245E}" type="pres">
      <dgm:prSet presAssocID="{9E792802-50CD-4AE3-93A6-795800313428}" presName="ChildText" presStyleLbl="fgAcc1" presStyleIdx="0" presStyleCnt="0" custScaleX="112798">
        <dgm:presLayoutVars>
          <dgm:chMax val="0"/>
          <dgm:chPref val="0"/>
          <dgm:bulletEnabled val="1"/>
        </dgm:presLayoutVars>
      </dgm:prSet>
      <dgm:spPr/>
    </dgm:pt>
    <dgm:pt modelId="{D098215B-740C-4C59-9A65-2CFAAE57F429}" type="pres">
      <dgm:prSet presAssocID="{DB68996B-A41E-4FD2-8C60-D5A7DC9B11B7}" presName="sibTrans" presStyleCnt="0"/>
      <dgm:spPr/>
    </dgm:pt>
    <dgm:pt modelId="{7299E40C-52F9-4DF4-A750-4C1D80A6FCDB}" type="pres">
      <dgm:prSet presAssocID="{A08F9226-7B67-46A0-BD86-B242F7FF1410}" presName="composite" presStyleCnt="0"/>
      <dgm:spPr/>
    </dgm:pt>
    <dgm:pt modelId="{52F17238-8ACB-4C12-ADC3-640A4FD42DD9}" type="pres">
      <dgm:prSet presAssocID="{A08F9226-7B67-46A0-BD86-B242F7FF1410}" presName="ParentText" presStyleLbl="node1" presStyleIdx="2" presStyleCnt="4" custScaleY="212118">
        <dgm:presLayoutVars>
          <dgm:chMax val="1"/>
          <dgm:chPref val="1"/>
          <dgm:bulletEnabled val="1"/>
        </dgm:presLayoutVars>
      </dgm:prSet>
      <dgm:spPr/>
    </dgm:pt>
    <dgm:pt modelId="{59876E3B-CE2D-43C9-B263-F2E84A0D1955}" type="pres">
      <dgm:prSet presAssocID="{A08F9226-7B67-46A0-BD86-B242F7FF1410}" presName="Image" presStyleLbl="bgImgPlace1" presStyleIdx="2" presStyleCnt="4" custScaleX="92705" custScaleY="68583" custLinFactNeighborX="-1535" custLinFactNeighborY="2660"/>
      <dgm:spPr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</dgm:spPr>
    </dgm:pt>
    <dgm:pt modelId="{1D445CB6-8C93-4934-A5CC-032B699FB741}" type="pres">
      <dgm:prSet presAssocID="{A08F9226-7B67-46A0-BD86-B242F7FF1410}" presName="ChildText" presStyleLbl="fgAcc1" presStyleIdx="0" presStyleCnt="0" custScaleX="132143">
        <dgm:presLayoutVars>
          <dgm:chMax val="0"/>
          <dgm:chPref val="0"/>
          <dgm:bulletEnabled val="1"/>
        </dgm:presLayoutVars>
      </dgm:prSet>
      <dgm:spPr/>
    </dgm:pt>
    <dgm:pt modelId="{7FF1ECA9-40C6-4520-97B5-B81A07D08488}" type="pres">
      <dgm:prSet presAssocID="{84A8FE46-0695-439C-AB2B-E396F53F985F}" presName="sibTrans" presStyleCnt="0"/>
      <dgm:spPr/>
    </dgm:pt>
    <dgm:pt modelId="{EB0D8E5D-289E-4867-85D6-B18E1F384963}" type="pres">
      <dgm:prSet presAssocID="{75B81282-156C-435F-88E9-4976823BE9BC}" presName="composite" presStyleCnt="0"/>
      <dgm:spPr/>
    </dgm:pt>
    <dgm:pt modelId="{C2C152C0-5ADC-4E64-B96C-DF900A7A3C12}" type="pres">
      <dgm:prSet presAssocID="{75B81282-156C-435F-88E9-4976823BE9BC}" presName="ParentText" presStyleLbl="node1" presStyleIdx="3" presStyleCnt="4" custScaleY="212118" custLinFactNeighborX="432" custLinFactNeighborY="13469">
        <dgm:presLayoutVars>
          <dgm:chMax val="1"/>
          <dgm:chPref val="1"/>
          <dgm:bulletEnabled val="1"/>
        </dgm:presLayoutVars>
      </dgm:prSet>
      <dgm:spPr/>
    </dgm:pt>
    <dgm:pt modelId="{3BB579BA-9A4E-49BC-8006-A690E0BAB6AC}" type="pres">
      <dgm:prSet presAssocID="{75B81282-156C-435F-88E9-4976823BE9BC}" presName="Image" presStyleLbl="bgImgPlace1" presStyleIdx="3" presStyleCnt="4" custScaleX="88473" custScaleY="67152" custLinFactNeighborX="603" custLinFactNeighborY="-792"/>
      <dgm:spPr>
        <a:blipFill rotWithShape="1">
          <a:blip xmlns:r="http://schemas.openxmlformats.org/officeDocument/2006/relationships" r:embed="rId4"/>
          <a:srcRect/>
          <a:stretch>
            <a:fillRect l="-1000" r="-1000"/>
          </a:stretch>
        </a:blipFill>
      </dgm:spPr>
    </dgm:pt>
    <dgm:pt modelId="{A58B6240-9A23-4765-BC60-CA1CC1215B3E}" type="pres">
      <dgm:prSet presAssocID="{75B81282-156C-435F-88E9-4976823BE9B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0C8E00C-325C-4153-BA5C-9275959167E2}" type="presOf" srcId="{75B81282-156C-435F-88E9-4976823BE9BC}" destId="{C2C152C0-5ADC-4E64-B96C-DF900A7A3C12}" srcOrd="0" destOrd="0" presId="urn:microsoft.com/office/officeart/2008/layout/TitledPictureBlocks"/>
    <dgm:cxn modelId="{C4D9011D-9DEB-426E-8B31-F6A425EB1C46}" srcId="{E71DB0BE-F3B1-4EF6-8FF0-C7AECA11D0F0}" destId="{2409A01D-7CC9-434A-AC70-D7EAD599D43B}" srcOrd="0" destOrd="0" parTransId="{22AA6C57-12FB-47B6-B8D3-331312E9A615}" sibTransId="{35FCCB18-608B-4544-A4E0-78D557B3EE7E}"/>
    <dgm:cxn modelId="{2F88E536-F9D5-421F-964B-DA299588D09A}" type="presOf" srcId="{E71DB0BE-F3B1-4EF6-8FF0-C7AECA11D0F0}" destId="{F96DEF39-7690-41F4-9528-94FEA0157BF7}" srcOrd="0" destOrd="0" presId="urn:microsoft.com/office/officeart/2008/layout/TitledPictureBlocks"/>
    <dgm:cxn modelId="{B08AF85E-AA17-4CFA-9CF3-906B66B384DA}" type="presOf" srcId="{2409A01D-7CC9-434A-AC70-D7EAD599D43B}" destId="{80B1CD3C-B633-404D-93F7-56A19552AE44}" srcOrd="0" destOrd="0" presId="urn:microsoft.com/office/officeart/2008/layout/TitledPictureBlocks"/>
    <dgm:cxn modelId="{CCEC066F-A3EE-4AC0-95FF-098463F237F9}" type="presOf" srcId="{9E792802-50CD-4AE3-93A6-795800313428}" destId="{394E78F1-5A13-44CE-8D7C-F05239FCB409}" srcOrd="0" destOrd="0" presId="urn:microsoft.com/office/officeart/2008/layout/TitledPictureBlocks"/>
    <dgm:cxn modelId="{79136E9D-502F-4EFC-BF23-7D2EBE4D265F}" srcId="{E71DB0BE-F3B1-4EF6-8FF0-C7AECA11D0F0}" destId="{75B81282-156C-435F-88E9-4976823BE9BC}" srcOrd="3" destOrd="0" parTransId="{971BD902-9556-482C-90A5-5B0BADE6523B}" sibTransId="{4736F9CF-3D0D-49E5-9554-173A1784F98D}"/>
    <dgm:cxn modelId="{995005B3-BBCD-4FDB-85DA-A338E380409E}" srcId="{E71DB0BE-F3B1-4EF6-8FF0-C7AECA11D0F0}" destId="{A08F9226-7B67-46A0-BD86-B242F7FF1410}" srcOrd="2" destOrd="0" parTransId="{3CD63340-820E-4F03-B79B-4644446D41DA}" sibTransId="{84A8FE46-0695-439C-AB2B-E396F53F985F}"/>
    <dgm:cxn modelId="{C43C7AC8-3142-4A5D-ADE4-E7460FAF05E5}" type="presOf" srcId="{A08F9226-7B67-46A0-BD86-B242F7FF1410}" destId="{52F17238-8ACB-4C12-ADC3-640A4FD42DD9}" srcOrd="0" destOrd="0" presId="urn:microsoft.com/office/officeart/2008/layout/TitledPictureBlocks"/>
    <dgm:cxn modelId="{DAF772DF-E7B9-4F5A-862E-B60AA3A213DB}" srcId="{E71DB0BE-F3B1-4EF6-8FF0-C7AECA11D0F0}" destId="{9E792802-50CD-4AE3-93A6-795800313428}" srcOrd="1" destOrd="0" parTransId="{5C33A410-E9F4-4A2E-A5C9-3AB71345E43C}" sibTransId="{DB68996B-A41E-4FD2-8C60-D5A7DC9B11B7}"/>
    <dgm:cxn modelId="{4B7256F3-92E7-4208-BB8D-51D5226AEB03}" type="presParOf" srcId="{F96DEF39-7690-41F4-9528-94FEA0157BF7}" destId="{4A7C58F1-6252-45CC-8B6B-F25063964853}" srcOrd="0" destOrd="0" presId="urn:microsoft.com/office/officeart/2008/layout/TitledPictureBlocks"/>
    <dgm:cxn modelId="{BAEFA6EA-77C3-48AD-9E44-F20B17304812}" type="presParOf" srcId="{4A7C58F1-6252-45CC-8B6B-F25063964853}" destId="{80B1CD3C-B633-404D-93F7-56A19552AE44}" srcOrd="0" destOrd="0" presId="urn:microsoft.com/office/officeart/2008/layout/TitledPictureBlocks"/>
    <dgm:cxn modelId="{D9DC7D7A-2CFC-4397-AFA6-0C4B84327067}" type="presParOf" srcId="{4A7C58F1-6252-45CC-8B6B-F25063964853}" destId="{6611AD5F-2EC5-4252-8B23-44C457F2E4C0}" srcOrd="1" destOrd="0" presId="urn:microsoft.com/office/officeart/2008/layout/TitledPictureBlocks"/>
    <dgm:cxn modelId="{1C712F41-2637-4BBB-95D8-4B2B05009449}" type="presParOf" srcId="{4A7C58F1-6252-45CC-8B6B-F25063964853}" destId="{3BCCF0CB-7ADF-43AF-BECB-16A9A873C97C}" srcOrd="2" destOrd="0" presId="urn:microsoft.com/office/officeart/2008/layout/TitledPictureBlocks"/>
    <dgm:cxn modelId="{865B57B0-2873-4545-8D30-E7264AD42E2A}" type="presParOf" srcId="{F96DEF39-7690-41F4-9528-94FEA0157BF7}" destId="{CEA670AA-1D3C-4F8C-803B-EB880C8EAB51}" srcOrd="1" destOrd="0" presId="urn:microsoft.com/office/officeart/2008/layout/TitledPictureBlocks"/>
    <dgm:cxn modelId="{243A1BCE-1412-429C-BA0A-6EFC1A6A8CFE}" type="presParOf" srcId="{F96DEF39-7690-41F4-9528-94FEA0157BF7}" destId="{14156A87-9043-444B-8E55-5AD48983B99C}" srcOrd="2" destOrd="0" presId="urn:microsoft.com/office/officeart/2008/layout/TitledPictureBlocks"/>
    <dgm:cxn modelId="{FF249EE3-AD60-4E55-91CD-C48FA9568A5A}" type="presParOf" srcId="{14156A87-9043-444B-8E55-5AD48983B99C}" destId="{394E78F1-5A13-44CE-8D7C-F05239FCB409}" srcOrd="0" destOrd="0" presId="urn:microsoft.com/office/officeart/2008/layout/TitledPictureBlocks"/>
    <dgm:cxn modelId="{776E09E9-F392-44EC-89CA-B9AE05C27AA6}" type="presParOf" srcId="{14156A87-9043-444B-8E55-5AD48983B99C}" destId="{E3949E7F-907A-48DB-9550-29DFE2626C86}" srcOrd="1" destOrd="0" presId="urn:microsoft.com/office/officeart/2008/layout/TitledPictureBlocks"/>
    <dgm:cxn modelId="{30A41927-3E1A-497D-8540-DA34A24F389E}" type="presParOf" srcId="{14156A87-9043-444B-8E55-5AD48983B99C}" destId="{85B8010E-6E48-4D76-96D3-9F4FF4A5245E}" srcOrd="2" destOrd="0" presId="urn:microsoft.com/office/officeart/2008/layout/TitledPictureBlocks"/>
    <dgm:cxn modelId="{06083D84-007E-41D3-9CCB-2D68327E0CC9}" type="presParOf" srcId="{F96DEF39-7690-41F4-9528-94FEA0157BF7}" destId="{D098215B-740C-4C59-9A65-2CFAAE57F429}" srcOrd="3" destOrd="0" presId="urn:microsoft.com/office/officeart/2008/layout/TitledPictureBlocks"/>
    <dgm:cxn modelId="{F2F47C07-3279-4108-A622-E3E08F21C972}" type="presParOf" srcId="{F96DEF39-7690-41F4-9528-94FEA0157BF7}" destId="{7299E40C-52F9-4DF4-A750-4C1D80A6FCDB}" srcOrd="4" destOrd="0" presId="urn:microsoft.com/office/officeart/2008/layout/TitledPictureBlocks"/>
    <dgm:cxn modelId="{AAFB48D8-9C15-41DD-8B2A-38A63F257E15}" type="presParOf" srcId="{7299E40C-52F9-4DF4-A750-4C1D80A6FCDB}" destId="{52F17238-8ACB-4C12-ADC3-640A4FD42DD9}" srcOrd="0" destOrd="0" presId="urn:microsoft.com/office/officeart/2008/layout/TitledPictureBlocks"/>
    <dgm:cxn modelId="{7337BB54-1A9F-40FE-9106-3174D71E5EA4}" type="presParOf" srcId="{7299E40C-52F9-4DF4-A750-4C1D80A6FCDB}" destId="{59876E3B-CE2D-43C9-B263-F2E84A0D1955}" srcOrd="1" destOrd="0" presId="urn:microsoft.com/office/officeart/2008/layout/TitledPictureBlocks"/>
    <dgm:cxn modelId="{E3661B4F-3E43-455B-8787-5A63E2292F1E}" type="presParOf" srcId="{7299E40C-52F9-4DF4-A750-4C1D80A6FCDB}" destId="{1D445CB6-8C93-4934-A5CC-032B699FB741}" srcOrd="2" destOrd="0" presId="urn:microsoft.com/office/officeart/2008/layout/TitledPictureBlocks"/>
    <dgm:cxn modelId="{C808A3F9-0CC9-4A10-A45F-42CCD41C7BF7}" type="presParOf" srcId="{F96DEF39-7690-41F4-9528-94FEA0157BF7}" destId="{7FF1ECA9-40C6-4520-97B5-B81A07D08488}" srcOrd="5" destOrd="0" presId="urn:microsoft.com/office/officeart/2008/layout/TitledPictureBlocks"/>
    <dgm:cxn modelId="{531E515B-0E71-492B-9087-FE0DBB394A19}" type="presParOf" srcId="{F96DEF39-7690-41F4-9528-94FEA0157BF7}" destId="{EB0D8E5D-289E-4867-85D6-B18E1F384963}" srcOrd="6" destOrd="0" presId="urn:microsoft.com/office/officeart/2008/layout/TitledPictureBlocks"/>
    <dgm:cxn modelId="{5CEFE28A-4C06-407D-8D48-0D8D6633E646}" type="presParOf" srcId="{EB0D8E5D-289E-4867-85D6-B18E1F384963}" destId="{C2C152C0-5ADC-4E64-B96C-DF900A7A3C12}" srcOrd="0" destOrd="0" presId="urn:microsoft.com/office/officeart/2008/layout/TitledPictureBlocks"/>
    <dgm:cxn modelId="{BBF3C526-B079-4A16-A231-D9CB5D52CE1F}" type="presParOf" srcId="{EB0D8E5D-289E-4867-85D6-B18E1F384963}" destId="{3BB579BA-9A4E-49BC-8006-A690E0BAB6AC}" srcOrd="1" destOrd="0" presId="urn:microsoft.com/office/officeart/2008/layout/TitledPictureBlocks"/>
    <dgm:cxn modelId="{50EAE933-4952-4C05-ACFA-833F1A31ED17}" type="presParOf" srcId="{EB0D8E5D-289E-4867-85D6-B18E1F384963}" destId="{A58B6240-9A23-4765-BC60-CA1CC1215B3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87251-F454-4D47-AE66-6164DB9A862D}">
      <dsp:nvSpPr>
        <dsp:cNvPr id="0" name=""/>
        <dsp:cNvSpPr/>
      </dsp:nvSpPr>
      <dsp:spPr>
        <a:xfrm>
          <a:off x="2707367" y="695509"/>
          <a:ext cx="4755959" cy="4755959"/>
        </a:xfrm>
        <a:prstGeom prst="blockArc">
          <a:avLst>
            <a:gd name="adj1" fmla="val 12600000"/>
            <a:gd name="adj2" fmla="val 16200000"/>
            <a:gd name="adj3" fmla="val 4526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9A0F54-3FDD-4724-B43A-C9E06F4C7302}">
      <dsp:nvSpPr>
        <dsp:cNvPr id="0" name=""/>
        <dsp:cNvSpPr/>
      </dsp:nvSpPr>
      <dsp:spPr>
        <a:xfrm>
          <a:off x="2707367" y="695509"/>
          <a:ext cx="4755959" cy="4755959"/>
        </a:xfrm>
        <a:prstGeom prst="blockArc">
          <a:avLst>
            <a:gd name="adj1" fmla="val 9000000"/>
            <a:gd name="adj2" fmla="val 12600000"/>
            <a:gd name="adj3" fmla="val 4526"/>
          </a:avLst>
        </a:prstGeom>
        <a:gradFill rotWithShape="0">
          <a:gsLst>
            <a:gs pos="0">
              <a:schemeClr val="accent4">
                <a:hueOff val="7840713"/>
                <a:satOff val="-32622"/>
                <a:lumOff val="7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10D184-0661-4288-872B-4FC0D7D71132}">
      <dsp:nvSpPr>
        <dsp:cNvPr id="0" name=""/>
        <dsp:cNvSpPr/>
      </dsp:nvSpPr>
      <dsp:spPr>
        <a:xfrm>
          <a:off x="2707367" y="695509"/>
          <a:ext cx="4755959" cy="4755959"/>
        </a:xfrm>
        <a:prstGeom prst="blockArc">
          <a:avLst>
            <a:gd name="adj1" fmla="val 5400000"/>
            <a:gd name="adj2" fmla="val 9000000"/>
            <a:gd name="adj3" fmla="val 4526"/>
          </a:avLst>
        </a:prstGeom>
        <a:gradFill rotWithShape="0">
          <a:gsLst>
            <a:gs pos="0">
              <a:schemeClr val="accent4">
                <a:hueOff val="5880535"/>
                <a:satOff val="-24466"/>
                <a:lumOff val="5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F28B42-8B8D-47E7-93AE-318455D20244}">
      <dsp:nvSpPr>
        <dsp:cNvPr id="0" name=""/>
        <dsp:cNvSpPr/>
      </dsp:nvSpPr>
      <dsp:spPr>
        <a:xfrm>
          <a:off x="2707367" y="695509"/>
          <a:ext cx="4755959" cy="4755959"/>
        </a:xfrm>
        <a:prstGeom prst="blockArc">
          <a:avLst>
            <a:gd name="adj1" fmla="val 1800000"/>
            <a:gd name="adj2" fmla="val 5400000"/>
            <a:gd name="adj3" fmla="val 4526"/>
          </a:avLst>
        </a:prstGeom>
        <a:gradFill rotWithShape="0">
          <a:gsLst>
            <a:gs pos="0">
              <a:schemeClr val="accent4">
                <a:hueOff val="3920356"/>
                <a:satOff val="-16311"/>
                <a:lumOff val="3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C99216-8EA4-4F0F-BB37-A4B9FF958B42}">
      <dsp:nvSpPr>
        <dsp:cNvPr id="0" name=""/>
        <dsp:cNvSpPr/>
      </dsp:nvSpPr>
      <dsp:spPr>
        <a:xfrm>
          <a:off x="2707367" y="695509"/>
          <a:ext cx="4755959" cy="4755959"/>
        </a:xfrm>
        <a:prstGeom prst="blockArc">
          <a:avLst>
            <a:gd name="adj1" fmla="val 19800000"/>
            <a:gd name="adj2" fmla="val 1800000"/>
            <a:gd name="adj3" fmla="val 4526"/>
          </a:avLst>
        </a:prstGeom>
        <a:gradFill rotWithShape="0">
          <a:gsLst>
            <a:gs pos="0">
              <a:schemeClr val="accent4">
                <a:hueOff val="1960178"/>
                <a:satOff val="-8155"/>
                <a:lumOff val="1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73B7EE-38A1-4AD5-81C8-B005003518C8}">
      <dsp:nvSpPr>
        <dsp:cNvPr id="0" name=""/>
        <dsp:cNvSpPr/>
      </dsp:nvSpPr>
      <dsp:spPr>
        <a:xfrm>
          <a:off x="2707367" y="695509"/>
          <a:ext cx="4755959" cy="4755959"/>
        </a:xfrm>
        <a:prstGeom prst="blockArc">
          <a:avLst>
            <a:gd name="adj1" fmla="val 16200000"/>
            <a:gd name="adj2" fmla="val 19800000"/>
            <a:gd name="adj3" fmla="val 452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1559E4-F240-4A87-A6BF-17C757C82491}">
      <dsp:nvSpPr>
        <dsp:cNvPr id="0" name=""/>
        <dsp:cNvSpPr/>
      </dsp:nvSpPr>
      <dsp:spPr>
        <a:xfrm>
          <a:off x="4034729" y="2000372"/>
          <a:ext cx="2135448" cy="2135448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47458" y="2313101"/>
        <a:ext cx="1509990" cy="1509990"/>
      </dsp:txXfrm>
    </dsp:sp>
    <dsp:sp modelId="{87218E21-A4DA-4038-98B6-38B1C555BDEC}">
      <dsp:nvSpPr>
        <dsp:cNvPr id="0" name=""/>
        <dsp:cNvSpPr/>
      </dsp:nvSpPr>
      <dsp:spPr>
        <a:xfrm>
          <a:off x="4000336" y="-237882"/>
          <a:ext cx="2170021" cy="19744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1. Compromiso profesional</a:t>
          </a:r>
        </a:p>
      </dsp:txBody>
      <dsp:txXfrm>
        <a:off x="4318128" y="51264"/>
        <a:ext cx="1534437" cy="1396118"/>
      </dsp:txXfrm>
    </dsp:sp>
    <dsp:sp modelId="{51B052BA-9DC2-45FA-9E90-B3F54AA6E6E0}">
      <dsp:nvSpPr>
        <dsp:cNvPr id="0" name=""/>
        <dsp:cNvSpPr/>
      </dsp:nvSpPr>
      <dsp:spPr>
        <a:xfrm>
          <a:off x="6013123" y="924200"/>
          <a:ext cx="2170021" cy="1974410"/>
        </a:xfrm>
        <a:prstGeom prst="ellipse">
          <a:avLst/>
        </a:prstGeom>
        <a:gradFill rotWithShape="0">
          <a:gsLst>
            <a:gs pos="0">
              <a:schemeClr val="accent4">
                <a:hueOff val="1960178"/>
                <a:satOff val="-8155"/>
                <a:lumOff val="1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2. Recursos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 digitales</a:t>
          </a:r>
        </a:p>
      </dsp:txBody>
      <dsp:txXfrm>
        <a:off x="6330915" y="1213346"/>
        <a:ext cx="1534437" cy="1396118"/>
      </dsp:txXfrm>
    </dsp:sp>
    <dsp:sp modelId="{6B295028-DD72-4C1D-9EF6-110F2D0F6350}">
      <dsp:nvSpPr>
        <dsp:cNvPr id="0" name=""/>
        <dsp:cNvSpPr/>
      </dsp:nvSpPr>
      <dsp:spPr>
        <a:xfrm>
          <a:off x="6013123" y="3248367"/>
          <a:ext cx="2170021" cy="1974410"/>
        </a:xfrm>
        <a:prstGeom prst="ellipse">
          <a:avLst/>
        </a:prstGeom>
        <a:gradFill rotWithShape="0">
          <a:gsLst>
            <a:gs pos="0">
              <a:schemeClr val="accent4">
                <a:hueOff val="3920356"/>
                <a:satOff val="-16311"/>
                <a:lumOff val="3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330915" y="3537513"/>
        <a:ext cx="1534437" cy="1396118"/>
      </dsp:txXfrm>
    </dsp:sp>
    <dsp:sp modelId="{9547E63B-DD09-4D23-BF53-C5A6364CDBDC}">
      <dsp:nvSpPr>
        <dsp:cNvPr id="0" name=""/>
        <dsp:cNvSpPr/>
      </dsp:nvSpPr>
      <dsp:spPr>
        <a:xfrm>
          <a:off x="4000336" y="4410450"/>
          <a:ext cx="2170021" cy="1974410"/>
        </a:xfrm>
        <a:prstGeom prst="ellipse">
          <a:avLst/>
        </a:prstGeom>
        <a:gradFill rotWithShape="0">
          <a:gsLst>
            <a:gs pos="0">
              <a:schemeClr val="accent4">
                <a:hueOff val="5880535"/>
                <a:satOff val="-24466"/>
                <a:lumOff val="5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4. Evaluación digital</a:t>
          </a:r>
        </a:p>
      </dsp:txBody>
      <dsp:txXfrm>
        <a:off x="4318128" y="4699596"/>
        <a:ext cx="1534437" cy="1396118"/>
      </dsp:txXfrm>
    </dsp:sp>
    <dsp:sp modelId="{ACB7E0BF-0DA6-48A7-A1E2-99A5FE2658CE}">
      <dsp:nvSpPr>
        <dsp:cNvPr id="0" name=""/>
        <dsp:cNvSpPr/>
      </dsp:nvSpPr>
      <dsp:spPr>
        <a:xfrm>
          <a:off x="1987549" y="3248367"/>
          <a:ext cx="2170021" cy="1974410"/>
        </a:xfrm>
        <a:prstGeom prst="ellipse">
          <a:avLst/>
        </a:prstGeom>
        <a:gradFill rotWithShape="0">
          <a:gsLst>
            <a:gs pos="0">
              <a:schemeClr val="accent4">
                <a:hueOff val="7840713"/>
                <a:satOff val="-32622"/>
                <a:lumOff val="7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5. Empoderar a los alumnos</a:t>
          </a:r>
        </a:p>
      </dsp:txBody>
      <dsp:txXfrm>
        <a:off x="2305341" y="3537513"/>
        <a:ext cx="1534437" cy="1396118"/>
      </dsp:txXfrm>
    </dsp:sp>
    <dsp:sp modelId="{AC7BC58F-D782-4612-8488-A510B0F9C5B4}">
      <dsp:nvSpPr>
        <dsp:cNvPr id="0" name=""/>
        <dsp:cNvSpPr/>
      </dsp:nvSpPr>
      <dsp:spPr>
        <a:xfrm>
          <a:off x="1987549" y="924200"/>
          <a:ext cx="2170021" cy="1974410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6. Facilitar la competencia digital de los estudiantes</a:t>
          </a:r>
        </a:p>
      </dsp:txBody>
      <dsp:txXfrm>
        <a:off x="2305341" y="1213346"/>
        <a:ext cx="1534437" cy="1396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509D8-7F39-46E4-8176-C1597DBBECC7}">
      <dsp:nvSpPr>
        <dsp:cNvPr id="0" name=""/>
        <dsp:cNvSpPr/>
      </dsp:nvSpPr>
      <dsp:spPr>
        <a:xfrm>
          <a:off x="2484134" y="900642"/>
          <a:ext cx="5396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650" y="4572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  <a:tailEnd type="non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39703" y="943511"/>
        <a:ext cx="28512" cy="5702"/>
      </dsp:txXfrm>
    </dsp:sp>
    <dsp:sp modelId="{3236F990-89F6-44AC-839C-1C17C6689718}">
      <dsp:nvSpPr>
        <dsp:cNvPr id="0" name=""/>
        <dsp:cNvSpPr/>
      </dsp:nvSpPr>
      <dsp:spPr>
        <a:xfrm>
          <a:off x="6586" y="202557"/>
          <a:ext cx="2479348" cy="14876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90" tIns="127525" rIns="121490" bIns="12752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Aprendizaje basado en Proyectos con uso  de TIC</a:t>
          </a:r>
        </a:p>
      </dsp:txBody>
      <dsp:txXfrm>
        <a:off x="6586" y="202557"/>
        <a:ext cx="2479348" cy="1487608"/>
      </dsp:txXfrm>
    </dsp:sp>
    <dsp:sp modelId="{B16547CF-31BB-4785-881F-71695AD4BB06}">
      <dsp:nvSpPr>
        <dsp:cNvPr id="0" name=""/>
        <dsp:cNvSpPr/>
      </dsp:nvSpPr>
      <dsp:spPr>
        <a:xfrm>
          <a:off x="5533733" y="900642"/>
          <a:ext cx="5396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650" y="4572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  <a:tailEnd type="non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89301" y="943511"/>
        <a:ext cx="28512" cy="5702"/>
      </dsp:txXfrm>
    </dsp:sp>
    <dsp:sp modelId="{703D5C07-BDDE-4A55-BC33-2A30F94E830E}">
      <dsp:nvSpPr>
        <dsp:cNvPr id="0" name=""/>
        <dsp:cNvSpPr/>
      </dsp:nvSpPr>
      <dsp:spPr>
        <a:xfrm>
          <a:off x="3056184" y="202557"/>
          <a:ext cx="2479348" cy="1487608"/>
        </a:xfrm>
        <a:prstGeom prst="rect">
          <a:avLst/>
        </a:prstGeom>
        <a:gradFill rotWithShape="0">
          <a:gsLst>
            <a:gs pos="0">
              <a:schemeClr val="accent4">
                <a:hueOff val="1960178"/>
                <a:satOff val="-8155"/>
                <a:lumOff val="1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90" tIns="127525" rIns="121490" bIns="12752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Aprendizaje colaborativo</a:t>
          </a:r>
        </a:p>
      </dsp:txBody>
      <dsp:txXfrm>
        <a:off x="3056184" y="202557"/>
        <a:ext cx="2479348" cy="1487608"/>
      </dsp:txXfrm>
    </dsp:sp>
    <dsp:sp modelId="{69E07E85-958C-4889-A381-52F0C43E4EE1}">
      <dsp:nvSpPr>
        <dsp:cNvPr id="0" name=""/>
        <dsp:cNvSpPr/>
      </dsp:nvSpPr>
      <dsp:spPr>
        <a:xfrm>
          <a:off x="1246260" y="1688366"/>
          <a:ext cx="6099196" cy="539650"/>
        </a:xfrm>
        <a:custGeom>
          <a:avLst/>
          <a:gdLst/>
          <a:ahLst/>
          <a:cxnLst/>
          <a:rect l="0" t="0" r="0" b="0"/>
          <a:pathLst>
            <a:path>
              <a:moveTo>
                <a:pt x="6099196" y="0"/>
              </a:moveTo>
              <a:lnTo>
                <a:pt x="6099196" y="286925"/>
              </a:lnTo>
              <a:lnTo>
                <a:pt x="0" y="286925"/>
              </a:lnTo>
              <a:lnTo>
                <a:pt x="0" y="53965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  <a:tailEnd type="non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2714" y="1955340"/>
        <a:ext cx="306289" cy="5702"/>
      </dsp:txXfrm>
    </dsp:sp>
    <dsp:sp modelId="{36562038-5ADD-43F5-BEEE-2599892D1265}">
      <dsp:nvSpPr>
        <dsp:cNvPr id="0" name=""/>
        <dsp:cNvSpPr/>
      </dsp:nvSpPr>
      <dsp:spPr>
        <a:xfrm>
          <a:off x="6105783" y="202557"/>
          <a:ext cx="2479348" cy="1487608"/>
        </a:xfrm>
        <a:prstGeom prst="rect">
          <a:avLst/>
        </a:prstGeom>
        <a:gradFill rotWithShape="0">
          <a:gsLst>
            <a:gs pos="0">
              <a:schemeClr val="accent4">
                <a:hueOff val="3920356"/>
                <a:satOff val="-16311"/>
                <a:lumOff val="3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90" tIns="127525" rIns="121490" bIns="12752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Aprendizaje Servicio con uso de TIC</a:t>
          </a:r>
        </a:p>
      </dsp:txBody>
      <dsp:txXfrm>
        <a:off x="6105783" y="202557"/>
        <a:ext cx="2479348" cy="1487608"/>
      </dsp:txXfrm>
    </dsp:sp>
    <dsp:sp modelId="{FD713D49-7E83-4887-B996-F6389037EEE8}">
      <dsp:nvSpPr>
        <dsp:cNvPr id="0" name=""/>
        <dsp:cNvSpPr/>
      </dsp:nvSpPr>
      <dsp:spPr>
        <a:xfrm>
          <a:off x="2484134" y="2958501"/>
          <a:ext cx="5396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650" y="4572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  <a:tailEnd type="non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39703" y="3001370"/>
        <a:ext cx="28512" cy="5702"/>
      </dsp:txXfrm>
    </dsp:sp>
    <dsp:sp modelId="{00BA27EB-F0AA-4FF5-B069-131BD27615B6}">
      <dsp:nvSpPr>
        <dsp:cNvPr id="0" name=""/>
        <dsp:cNvSpPr/>
      </dsp:nvSpPr>
      <dsp:spPr>
        <a:xfrm>
          <a:off x="6586" y="2260417"/>
          <a:ext cx="2479348" cy="1487608"/>
        </a:xfrm>
        <a:prstGeom prst="rect">
          <a:avLst/>
        </a:prstGeom>
        <a:gradFill rotWithShape="0">
          <a:gsLst>
            <a:gs pos="0">
              <a:schemeClr val="accent4">
                <a:hueOff val="5880535"/>
                <a:satOff val="-24466"/>
                <a:lumOff val="5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90" tIns="127525" rIns="121490" bIns="12752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Paisaje de aprendizaje</a:t>
          </a:r>
        </a:p>
      </dsp:txBody>
      <dsp:txXfrm>
        <a:off x="6586" y="2260417"/>
        <a:ext cx="2479348" cy="1487608"/>
      </dsp:txXfrm>
    </dsp:sp>
    <dsp:sp modelId="{F79F09CF-C98C-44C5-8E4A-4875201EB52E}">
      <dsp:nvSpPr>
        <dsp:cNvPr id="0" name=""/>
        <dsp:cNvSpPr/>
      </dsp:nvSpPr>
      <dsp:spPr>
        <a:xfrm>
          <a:off x="5533733" y="2958501"/>
          <a:ext cx="5396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650" y="4572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  <a:tailEnd type="non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89301" y="3001370"/>
        <a:ext cx="28512" cy="5702"/>
      </dsp:txXfrm>
    </dsp:sp>
    <dsp:sp modelId="{701E7325-D5D5-4407-9B13-3970D53480D1}">
      <dsp:nvSpPr>
        <dsp:cNvPr id="0" name=""/>
        <dsp:cNvSpPr/>
      </dsp:nvSpPr>
      <dsp:spPr>
        <a:xfrm>
          <a:off x="3056184" y="2260417"/>
          <a:ext cx="2479348" cy="1487608"/>
        </a:xfrm>
        <a:prstGeom prst="rect">
          <a:avLst/>
        </a:prstGeom>
        <a:gradFill rotWithShape="0">
          <a:gsLst>
            <a:gs pos="0">
              <a:schemeClr val="accent4">
                <a:hueOff val="7840713"/>
                <a:satOff val="-32622"/>
                <a:lumOff val="7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90" tIns="127525" rIns="121490" bIns="12752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Clase invertida</a:t>
          </a:r>
        </a:p>
      </dsp:txBody>
      <dsp:txXfrm>
        <a:off x="3056184" y="2260417"/>
        <a:ext cx="2479348" cy="1487608"/>
      </dsp:txXfrm>
    </dsp:sp>
    <dsp:sp modelId="{D11CB271-1BCD-4FE3-BBDD-9C0F5FE6CB40}">
      <dsp:nvSpPr>
        <dsp:cNvPr id="0" name=""/>
        <dsp:cNvSpPr/>
      </dsp:nvSpPr>
      <dsp:spPr>
        <a:xfrm>
          <a:off x="6105783" y="2260417"/>
          <a:ext cx="2479348" cy="1487608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90" tIns="127525" rIns="121490" bIns="12752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Gamificación</a:t>
          </a:r>
        </a:p>
      </dsp:txBody>
      <dsp:txXfrm>
        <a:off x="6105783" y="2260417"/>
        <a:ext cx="2479348" cy="1487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1AD5F-2EC5-4252-8B23-44C457F2E4C0}">
      <dsp:nvSpPr>
        <dsp:cNvPr id="0" name=""/>
        <dsp:cNvSpPr/>
      </dsp:nvSpPr>
      <dsp:spPr>
        <a:xfrm>
          <a:off x="858454" y="1205678"/>
          <a:ext cx="2588253" cy="165708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B1CD3C-B633-404D-93F7-56A19552AE44}">
      <dsp:nvSpPr>
        <dsp:cNvPr id="0" name=""/>
        <dsp:cNvSpPr/>
      </dsp:nvSpPr>
      <dsp:spPr>
        <a:xfrm>
          <a:off x="456987" y="44969"/>
          <a:ext cx="3472022" cy="9050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Formación en competencias digitales</a:t>
          </a:r>
        </a:p>
      </dsp:txBody>
      <dsp:txXfrm>
        <a:off x="456987" y="44969"/>
        <a:ext cx="3472022" cy="905093"/>
      </dsp:txXfrm>
    </dsp:sp>
    <dsp:sp modelId="{E3949E7F-907A-48DB-9550-29DFE2626C86}">
      <dsp:nvSpPr>
        <dsp:cNvPr id="0" name=""/>
        <dsp:cNvSpPr/>
      </dsp:nvSpPr>
      <dsp:spPr>
        <a:xfrm>
          <a:off x="5344226" y="1137894"/>
          <a:ext cx="2643644" cy="157701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4E78F1-5A13-44CE-8D7C-F05239FCB409}">
      <dsp:nvSpPr>
        <dsp:cNvPr id="0" name=""/>
        <dsp:cNvSpPr/>
      </dsp:nvSpPr>
      <dsp:spPr>
        <a:xfrm>
          <a:off x="5259253" y="82374"/>
          <a:ext cx="2924547" cy="835538"/>
        </a:xfrm>
        <a:prstGeom prst="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Coordinación tecno-pedagógica</a:t>
          </a:r>
        </a:p>
      </dsp:txBody>
      <dsp:txXfrm>
        <a:off x="5259253" y="82374"/>
        <a:ext cx="2924547" cy="835538"/>
      </dsp:txXfrm>
    </dsp:sp>
    <dsp:sp modelId="{59876E3B-CE2D-43C9-B263-F2E84A0D1955}">
      <dsp:nvSpPr>
        <dsp:cNvPr id="0" name=""/>
        <dsp:cNvSpPr/>
      </dsp:nvSpPr>
      <dsp:spPr>
        <a:xfrm>
          <a:off x="653470" y="4362276"/>
          <a:ext cx="2711201" cy="169945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F17238-8ACB-4C12-ADC3-640A4FD42DD9}">
      <dsp:nvSpPr>
        <dsp:cNvPr id="0" name=""/>
        <dsp:cNvSpPr/>
      </dsp:nvSpPr>
      <dsp:spPr>
        <a:xfrm>
          <a:off x="591689" y="3216365"/>
          <a:ext cx="2924547" cy="905093"/>
        </a:xfrm>
        <a:prstGeom prst="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Uso metodológico diseñado desde el currículo escolar </a:t>
          </a:r>
        </a:p>
      </dsp:txBody>
      <dsp:txXfrm>
        <a:off x="591689" y="3216365"/>
        <a:ext cx="2924547" cy="905093"/>
      </dsp:txXfrm>
    </dsp:sp>
    <dsp:sp modelId="{3BB579BA-9A4E-49BC-8006-A690E0BAB6AC}">
      <dsp:nvSpPr>
        <dsp:cNvPr id="0" name=""/>
        <dsp:cNvSpPr/>
      </dsp:nvSpPr>
      <dsp:spPr>
        <a:xfrm>
          <a:off x="5399482" y="4324276"/>
          <a:ext cx="2587434" cy="1663993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1000" r="-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C152C0-5ADC-4E64-B96C-DF900A7A3C12}">
      <dsp:nvSpPr>
        <dsp:cNvPr id="0" name=""/>
        <dsp:cNvSpPr/>
      </dsp:nvSpPr>
      <dsp:spPr>
        <a:xfrm>
          <a:off x="5225925" y="3282702"/>
          <a:ext cx="2924547" cy="905093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Liderazgo efectivo</a:t>
          </a:r>
        </a:p>
      </dsp:txBody>
      <dsp:txXfrm>
        <a:off x="5225925" y="3282702"/>
        <a:ext cx="2924547" cy="905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9EA92-968C-4D1E-A183-92C8A3A18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C4155E-BF7B-4B0E-A34C-91084E517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17B5E6-404D-4136-AADB-7956CA66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B334-2358-430F-B53B-CC2E5446C0BA}" type="datetimeFigureOut">
              <a:rPr lang="es-ES" smtClean="0"/>
              <a:t>19/02/2019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272726-5678-49C6-9E5C-77E446B2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420DF2-D959-4EA1-8122-FF9B5E37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8768-7438-4E81-A204-A840073D7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8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568A2-C52C-4BE6-87AA-11BF346D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BC6DBD-2A42-455B-A427-81743D6E1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6E23F4-7264-40C7-AB63-CC42EA8C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B334-2358-430F-B53B-CC2E5446C0BA}" type="datetimeFigureOut">
              <a:rPr lang="es-ES" smtClean="0"/>
              <a:t>19/02/2019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CBAA6F-0A53-4FB2-98C0-0B29A402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2B9048-E92D-4FD7-8056-7AC1DAA5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8768-7438-4E81-A204-A840073D7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29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1B702C-61BA-44C7-8A04-424591629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92B847-9568-429E-9C5D-E533B0F1C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6AA6E3-FB95-44D3-9BC2-15AE23C29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B334-2358-430F-B53B-CC2E5446C0BA}" type="datetimeFigureOut">
              <a:rPr lang="es-ES" smtClean="0"/>
              <a:t>19/02/2019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86CA13-89D4-4714-B931-7E00F211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4A05D9-86B4-4B1A-9E32-C157301E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8768-7438-4E81-A204-A840073D7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01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1B1B0-1ADB-4344-A54F-944D2530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514315-4AB8-4C4D-A7B2-85E4FE626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EAD44C-A4F1-458D-A059-7BD00D690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B334-2358-430F-B53B-CC2E5446C0BA}" type="datetimeFigureOut">
              <a:rPr lang="es-ES" smtClean="0"/>
              <a:t>19/02/2019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CEF79-0C82-4723-BD0F-ED533930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62B7A5-653C-4743-A1F3-FC4D2255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8768-7438-4E81-A204-A840073D7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209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F0F23-C14B-4EED-9BB8-C944C024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CF1103-0053-4677-806C-3B213DE4F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E935D-ABFB-4F37-90E0-014A19DE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B334-2358-430F-B53B-CC2E5446C0BA}" type="datetimeFigureOut">
              <a:rPr lang="es-ES" smtClean="0"/>
              <a:t>19/02/2019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7B81B8-A0A8-49BA-AF1F-6EC1252B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06A5F7-1A9A-4DD8-B7F3-A3B6CB1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8768-7438-4E81-A204-A840073D7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5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73DB3-81D3-4CC4-9D76-59463681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52E580-6BB6-45AE-9783-546DB463A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20271B-8B62-4978-A079-9646E7690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F301B8-C0A3-4373-B751-61085790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B334-2358-430F-B53B-CC2E5446C0BA}" type="datetimeFigureOut">
              <a:rPr lang="es-ES" smtClean="0"/>
              <a:t>19/02/2019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D3FDEA-A92D-45BB-9573-06B490015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13B00-9755-4096-9B65-BEC3D6E4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8768-7438-4E81-A204-A840073D7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31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64F06-AC3F-4428-8D22-6DC2D814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9B24E8-27BF-401A-9FED-E080F6B6A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53A0CE-73C5-4343-B3AF-DC3ED627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253EB0-D331-48A7-8013-68128B524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6FAFCB-08E8-4591-B705-DBC8BFD88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070982-C573-41F2-9DA2-0FA91544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B334-2358-430F-B53B-CC2E5446C0BA}" type="datetimeFigureOut">
              <a:rPr lang="es-ES" smtClean="0"/>
              <a:t>19/02/2019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9D3AEC-981B-4A63-A68C-922BB86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B5691C-7979-407F-9ECE-F6B906B5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8768-7438-4E81-A204-A840073D7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96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47480-FBEA-4E8E-B019-B05E6A088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591DE7-4BFD-42B6-89FA-612A6657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B334-2358-430F-B53B-CC2E5446C0BA}" type="datetimeFigureOut">
              <a:rPr lang="es-ES" smtClean="0"/>
              <a:t>19/02/2019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281471-588D-4B74-BC3C-8400177C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E25533-2B42-4EF0-87D5-1587CEE7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8768-7438-4E81-A204-A840073D7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84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B959ED-9D35-40D2-8B4E-259232F2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B334-2358-430F-B53B-CC2E5446C0BA}" type="datetimeFigureOut">
              <a:rPr lang="es-ES" smtClean="0"/>
              <a:t>19/02/2019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A54F4F-646A-46E0-9053-BD01B122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8F4E93-29DC-42C0-BBA1-25AB6653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8768-7438-4E81-A204-A840073D7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13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15206-8247-4C47-9DB4-89EC2C51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C28043-E282-42CC-B56A-E4791E90C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69800A-FCF9-45B1-8230-B74AA2461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578121-9116-43F7-85B6-3230C3A74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B334-2358-430F-B53B-CC2E5446C0BA}" type="datetimeFigureOut">
              <a:rPr lang="es-ES" smtClean="0"/>
              <a:t>19/02/2019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697970-A59B-4C9F-B09F-A034F383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B9E4F-67ED-4A00-9D50-754A4E4C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8768-7438-4E81-A204-A840073D7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2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12C12-745A-42C0-860A-24107D9C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CF686-2AB8-411F-B9D4-A723F15E2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F33AE3-3E20-4073-815D-7B07CD062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2AC228-92B6-4D13-A217-3A52EAF9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B334-2358-430F-B53B-CC2E5446C0BA}" type="datetimeFigureOut">
              <a:rPr lang="es-ES" smtClean="0"/>
              <a:t>19/02/2019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6573A3-B1BA-430A-86E3-9DD4EA06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F002DB-A0B6-480B-BF3D-293A807E7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8768-7438-4E81-A204-A840073D7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44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6461E75-FDC6-4686-9FA9-C66E2F79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7ED367-BBAF-4390-B58E-C89AF2546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146FBA-24C5-4231-A23B-29D23682F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B334-2358-430F-B53B-CC2E5446C0BA}" type="datetimeFigureOut">
              <a:rPr lang="es-ES" smtClean="0"/>
              <a:t>19/02/2019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08632C-4E22-4B4A-ACAF-D42273E31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9C784-7442-44AC-8155-B90F1EE8D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B8768-7438-4E81-A204-A840073D7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211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96E6199-59A1-4179-978C-7259533DA0C6}"/>
              </a:ext>
            </a:extLst>
          </p:cNvPr>
          <p:cNvSpPr/>
          <p:nvPr/>
        </p:nvSpPr>
        <p:spPr>
          <a:xfrm>
            <a:off x="1180097" y="393120"/>
            <a:ext cx="98318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es-ES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2453FC3-AA08-4E25-98D5-09DB9304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1FF8-BF0A-44B7-9AC2-390D863DA46A}" type="slidenum">
              <a:rPr lang="es-ES" smtClean="0"/>
              <a:t>1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4AD0DE-AB61-4437-A91F-4CBD22E6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3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: esquinas redondeadas 4">
            <a:extLst>
              <a:ext uri="{FF2B5EF4-FFF2-40B4-BE49-F238E27FC236}">
                <a16:creationId xmlns:a16="http://schemas.microsoft.com/office/drawing/2014/main" id="{EBBBE3A9-75AE-4576-8526-919F798FA95B}"/>
              </a:ext>
            </a:extLst>
          </p:cNvPr>
          <p:cNvSpPr txBox="1"/>
          <p:nvPr/>
        </p:nvSpPr>
        <p:spPr>
          <a:xfrm>
            <a:off x="4210050" y="1670050"/>
            <a:ext cx="3771900" cy="10553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3200" kern="1200" dirty="0">
              <a:solidFill>
                <a:srgbClr val="0070C0"/>
              </a:solidFill>
              <a:latin typeface="Tekton Pro Cond" pitchFamily="34" charset="0"/>
            </a:endParaRPr>
          </a:p>
        </p:txBody>
      </p:sp>
      <p:pic>
        <p:nvPicPr>
          <p:cNvPr id="21" name="Imagen 20" descr="Imagen que contiene texto, pizarra&#10;&#10;Descripción generada con confianza muy alta">
            <a:extLst>
              <a:ext uri="{FF2B5EF4-FFF2-40B4-BE49-F238E27FC236}">
                <a16:creationId xmlns:a16="http://schemas.microsoft.com/office/drawing/2014/main" id="{F094F690-14F9-4F88-A9FB-B1C6B970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70" y="643597"/>
            <a:ext cx="8174046" cy="5570806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FFD966"/>
            </a:solidFill>
            <a:prstDash val="sysDot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24D23CFB-2333-4813-88F7-52B74757A8E6}"/>
              </a:ext>
            </a:extLst>
          </p:cNvPr>
          <p:cNvSpPr/>
          <p:nvPr/>
        </p:nvSpPr>
        <p:spPr>
          <a:xfrm>
            <a:off x="1037442" y="487973"/>
            <a:ext cx="625491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38100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es-ES" sz="5400" b="1" dirty="0">
                <a:ln w="38100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s-ES" sz="5400" b="1" dirty="0">
                <a:ln w="38100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s-ES" sz="5400" b="1" dirty="0">
                <a:ln w="38100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s-ES" sz="5400" b="1" dirty="0">
                <a:ln w="38100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s-ES" sz="5400" b="1" dirty="0">
                <a:ln w="38100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s-ES" sz="5400" b="1" dirty="0">
                <a:ln w="38100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92D2ED8-C02E-4CDF-9A20-EC94C19D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1FF8-BF0A-44B7-9AC2-390D863DA46A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60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94018FC-2733-40E7-A9BF-2045A8094DA7}"/>
              </a:ext>
            </a:extLst>
          </p:cNvPr>
          <p:cNvSpPr/>
          <p:nvPr/>
        </p:nvSpPr>
        <p:spPr>
          <a:xfrm>
            <a:off x="1533378" y="756074"/>
            <a:ext cx="10658622" cy="1364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Imagen 9" descr="Imagen que contiene hierba, mesa&#10;&#10;Descripción generada con confianza muy alta">
            <a:extLst>
              <a:ext uri="{FF2B5EF4-FFF2-40B4-BE49-F238E27FC236}">
                <a16:creationId xmlns:a16="http://schemas.microsoft.com/office/drawing/2014/main" id="{EFC63750-7C8C-4577-AF3E-5427E076D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1" y="346289"/>
            <a:ext cx="2147777" cy="22231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4E6025D-7005-4F64-87C7-FC3137032DCB}"/>
              </a:ext>
            </a:extLst>
          </p:cNvPr>
          <p:cNvSpPr txBox="1"/>
          <p:nvPr/>
        </p:nvSpPr>
        <p:spPr>
          <a:xfrm>
            <a:off x="2565869" y="919249"/>
            <a:ext cx="8593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Verdana" panose="020B0604030504040204" pitchFamily="34" charset="0"/>
                <a:ea typeface="Verdana" panose="020B0604030504040204" pitchFamily="34" charset="0"/>
              </a:rPr>
              <a:t>ANTECEDENTES Y ESTADO ACTUAL DEL TEMA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094FD5D-8843-47EB-86A6-BCA04999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1FF8-BF0A-44B7-9AC2-390D863DA46A}" type="slidenum">
              <a:rPr lang="es-ES" smtClean="0"/>
              <a:t>2</a:t>
            </a:fld>
            <a:endParaRPr lang="es-ES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B446C05-E105-4208-8784-C2A54E240B15}"/>
              </a:ext>
            </a:extLst>
          </p:cNvPr>
          <p:cNvSpPr/>
          <p:nvPr/>
        </p:nvSpPr>
        <p:spPr>
          <a:xfrm>
            <a:off x="2214687" y="2366858"/>
            <a:ext cx="1260278" cy="1260278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3194D53-C2AF-49ED-A118-CC283DEC02C5}"/>
              </a:ext>
            </a:extLst>
          </p:cNvPr>
          <p:cNvSpPr/>
          <p:nvPr/>
        </p:nvSpPr>
        <p:spPr>
          <a:xfrm>
            <a:off x="2214687" y="3873353"/>
            <a:ext cx="1260278" cy="1260278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000" r="-5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A11B3D5-4312-4269-9CAE-C053274559CD}"/>
              </a:ext>
            </a:extLst>
          </p:cNvPr>
          <p:cNvSpPr/>
          <p:nvPr/>
        </p:nvSpPr>
        <p:spPr>
          <a:xfrm>
            <a:off x="2214687" y="5308612"/>
            <a:ext cx="1260278" cy="1260278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000" r="-5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144052-FE6F-4033-AF53-C13160A65D3A}"/>
              </a:ext>
            </a:extLst>
          </p:cNvPr>
          <p:cNvSpPr txBox="1"/>
          <p:nvPr/>
        </p:nvSpPr>
        <p:spPr>
          <a:xfrm>
            <a:off x="3896751" y="2569427"/>
            <a:ext cx="801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Importancia de la formación permanente del profesorado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E24A66-1BC5-47A7-B25D-12719706C9D1}"/>
              </a:ext>
            </a:extLst>
          </p:cNvPr>
          <p:cNvSpPr txBox="1"/>
          <p:nvPr/>
        </p:nvSpPr>
        <p:spPr>
          <a:xfrm>
            <a:off x="3896751" y="4180326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Competencia digital docente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A6EA11-4EC2-4017-84FF-683FA320B87C}"/>
              </a:ext>
            </a:extLst>
          </p:cNvPr>
          <p:cNvSpPr txBox="1"/>
          <p:nvPr/>
        </p:nvSpPr>
        <p:spPr>
          <a:xfrm>
            <a:off x="3788623" y="5595600"/>
            <a:ext cx="525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Metodologías activas en el uso de las TIC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58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A5CD7EAF-0456-4F82-813D-2DE5783322F8}"/>
              </a:ext>
            </a:extLst>
          </p:cNvPr>
          <p:cNvSpPr/>
          <p:nvPr/>
        </p:nvSpPr>
        <p:spPr>
          <a:xfrm>
            <a:off x="1533378" y="756074"/>
            <a:ext cx="10658622" cy="1364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D20F23C-78C4-4AAA-8E6D-8C3D7A682234}"/>
              </a:ext>
            </a:extLst>
          </p:cNvPr>
          <p:cNvSpPr txBox="1"/>
          <p:nvPr/>
        </p:nvSpPr>
        <p:spPr>
          <a:xfrm>
            <a:off x="11282289" y="16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21FAE9-3029-4831-8A60-F4AAF1CF1A85}"/>
              </a:ext>
            </a:extLst>
          </p:cNvPr>
          <p:cNvSpPr txBox="1"/>
          <p:nvPr/>
        </p:nvSpPr>
        <p:spPr>
          <a:xfrm>
            <a:off x="1141963" y="1031525"/>
            <a:ext cx="11427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</a:rPr>
              <a:t> FORMACIÓN PERMANENTE DEL </a:t>
            </a:r>
          </a:p>
          <a:p>
            <a:pPr algn="ctr"/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</a:rPr>
              <a:t>PROFESORADO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BD9A1D-149E-49E6-8D46-A76181D3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1FF8-BF0A-44B7-9AC2-390D863DA46A}" type="slidenum">
              <a:rPr lang="es-ES" smtClean="0"/>
              <a:t>3</a:t>
            </a:fld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089E05-E5D1-4711-AF8E-44C1FDDCCB6B}"/>
              </a:ext>
            </a:extLst>
          </p:cNvPr>
          <p:cNvSpPr/>
          <p:nvPr/>
        </p:nvSpPr>
        <p:spPr>
          <a:xfrm>
            <a:off x="4258729" y="3550458"/>
            <a:ext cx="34240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Aprender durante </a:t>
            </a:r>
          </a:p>
          <a:p>
            <a:pPr algn="ctr"/>
            <a:r>
              <a:rPr lang="es-E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toda la vida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Imagen 20" descr="Imagen que contiene persona, sujetando, traje, mujer&#10;&#10;Descripción generada con confianza muy alta">
            <a:extLst>
              <a:ext uri="{FF2B5EF4-FFF2-40B4-BE49-F238E27FC236}">
                <a16:creationId xmlns:a16="http://schemas.microsoft.com/office/drawing/2014/main" id="{22832564-2F8F-4761-9E10-500D0DB2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91" y="4427621"/>
            <a:ext cx="3496335" cy="2430379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917ACFDF-5C49-40FF-A072-78C39241F014}"/>
              </a:ext>
            </a:extLst>
          </p:cNvPr>
          <p:cNvGrpSpPr/>
          <p:nvPr/>
        </p:nvGrpSpPr>
        <p:grpSpPr>
          <a:xfrm>
            <a:off x="281431" y="346289"/>
            <a:ext cx="11541602" cy="2223138"/>
            <a:chOff x="281431" y="346289"/>
            <a:chExt cx="11541602" cy="2223138"/>
          </a:xfrm>
        </p:grpSpPr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24F4F31-51E0-4ADE-A154-61C38A94957F}"/>
                </a:ext>
              </a:extLst>
            </p:cNvPr>
            <p:cNvSpPr txBox="1"/>
            <p:nvPr/>
          </p:nvSpPr>
          <p:spPr>
            <a:xfrm>
              <a:off x="2060241" y="805476"/>
              <a:ext cx="9762792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3200" b="1" kern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endParaRPr>
            </a:p>
          </p:txBody>
        </p:sp>
        <p:pic>
          <p:nvPicPr>
            <p:cNvPr id="25" name="Imagen 24" descr="Imagen que contiene hierba, mesa&#10;&#10;Descripción generada con confianza muy alta">
              <a:extLst>
                <a:ext uri="{FF2B5EF4-FFF2-40B4-BE49-F238E27FC236}">
                  <a16:creationId xmlns:a16="http://schemas.microsoft.com/office/drawing/2014/main" id="{8A9A2A1D-892D-4DE0-8672-B17639314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31" y="346289"/>
              <a:ext cx="2147777" cy="2223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7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62A0E9B-9CEB-4DCA-A0FC-CCE5DC8C16F1}"/>
              </a:ext>
            </a:extLst>
          </p:cNvPr>
          <p:cNvSpPr/>
          <p:nvPr/>
        </p:nvSpPr>
        <p:spPr>
          <a:xfrm>
            <a:off x="246474" y="0"/>
            <a:ext cx="3424062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7B88DC6-1363-4291-9A82-E40CFD7B35C8}"/>
              </a:ext>
            </a:extLst>
          </p:cNvPr>
          <p:cNvGrpSpPr/>
          <p:nvPr/>
        </p:nvGrpSpPr>
        <p:grpSpPr>
          <a:xfrm>
            <a:off x="2518610" y="0"/>
            <a:ext cx="10170695" cy="6930846"/>
            <a:chOff x="1989015" y="386751"/>
            <a:chExt cx="9053342" cy="6109660"/>
          </a:xfrm>
        </p:grpSpPr>
        <p:graphicFrame>
          <p:nvGraphicFramePr>
            <p:cNvPr id="6" name="Diagrama 5">
              <a:extLst>
                <a:ext uri="{FF2B5EF4-FFF2-40B4-BE49-F238E27FC236}">
                  <a16:creationId xmlns:a16="http://schemas.microsoft.com/office/drawing/2014/main" id="{8BA230CD-D230-4CB9-8365-884AC8DB6533}"/>
                </a:ext>
              </a:extLst>
            </p:cNvPr>
            <p:cNvGraphicFramePr/>
            <p:nvPr>
              <p:extLst/>
            </p:nvPr>
          </p:nvGraphicFramePr>
          <p:xfrm>
            <a:off x="1989015" y="732248"/>
            <a:ext cx="9053342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9" name="Gráfico 8" descr="Profesor">
              <a:extLst>
                <a:ext uri="{FF2B5EF4-FFF2-40B4-BE49-F238E27FC236}">
                  <a16:creationId xmlns:a16="http://schemas.microsoft.com/office/drawing/2014/main" id="{8016DF52-68E8-424E-9F42-C7D267315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47484" y="3207862"/>
              <a:ext cx="1131540" cy="1131540"/>
            </a:xfrm>
            <a:prstGeom prst="rect">
              <a:avLst/>
            </a:prstGeom>
          </p:spPr>
        </p:pic>
        <p:pic>
          <p:nvPicPr>
            <p:cNvPr id="11" name="Gráfico 10" descr="Cinta">
              <a:extLst>
                <a:ext uri="{FF2B5EF4-FFF2-40B4-BE49-F238E27FC236}">
                  <a16:creationId xmlns:a16="http://schemas.microsoft.com/office/drawing/2014/main" id="{4446652F-8D59-4B9C-B338-79BD80896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10581" y="5503605"/>
              <a:ext cx="1115944" cy="992806"/>
            </a:xfrm>
            <a:prstGeom prst="rect">
              <a:avLst/>
            </a:prstGeom>
          </p:spPr>
        </p:pic>
        <p:pic>
          <p:nvPicPr>
            <p:cNvPr id="13" name="Gráfico 12" descr="Red">
              <a:extLst>
                <a:ext uri="{FF2B5EF4-FFF2-40B4-BE49-F238E27FC236}">
                  <a16:creationId xmlns:a16="http://schemas.microsoft.com/office/drawing/2014/main" id="{E6598164-1A03-4E1E-8661-D2A2880EB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75516" y="2198182"/>
              <a:ext cx="914400" cy="914400"/>
            </a:xfrm>
            <a:prstGeom prst="rect">
              <a:avLst/>
            </a:prstGeom>
          </p:spPr>
        </p:pic>
        <p:pic>
          <p:nvPicPr>
            <p:cNvPr id="15" name="Gráfico 14" descr="Maestro">
              <a:extLst>
                <a:ext uri="{FF2B5EF4-FFF2-40B4-BE49-F238E27FC236}">
                  <a16:creationId xmlns:a16="http://schemas.microsoft.com/office/drawing/2014/main" id="{C001CB9E-356E-4AC9-ABF4-BE6CB827B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75197" y="386751"/>
              <a:ext cx="914400" cy="914400"/>
            </a:xfrm>
            <a:prstGeom prst="rect">
              <a:avLst/>
            </a:prstGeom>
          </p:spPr>
        </p:pic>
        <p:pic>
          <p:nvPicPr>
            <p:cNvPr id="17" name="Gráfico 16" descr="Cabeza con engranajes">
              <a:extLst>
                <a:ext uri="{FF2B5EF4-FFF2-40B4-BE49-F238E27FC236}">
                  <a16:creationId xmlns:a16="http://schemas.microsoft.com/office/drawing/2014/main" id="{5AEE0E9B-E6BF-42D5-848E-43CD10CC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450554" y="1118799"/>
              <a:ext cx="1018319" cy="1018321"/>
            </a:xfrm>
            <a:prstGeom prst="rect">
              <a:avLst/>
            </a:prstGeom>
          </p:spPr>
        </p:pic>
        <p:pic>
          <p:nvPicPr>
            <p:cNvPr id="19" name="Gráfico 18" descr="Teatro">
              <a:extLst>
                <a:ext uri="{FF2B5EF4-FFF2-40B4-BE49-F238E27FC236}">
                  <a16:creationId xmlns:a16="http://schemas.microsoft.com/office/drawing/2014/main" id="{AB065488-1E9E-4688-9C66-E5D065715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695522" y="4549109"/>
              <a:ext cx="1364734" cy="1184038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953195D-69EA-4C53-B7ED-661E524D4EEB}"/>
                </a:ext>
              </a:extLst>
            </p:cNvPr>
            <p:cNvSpPr/>
            <p:nvPr/>
          </p:nvSpPr>
          <p:spPr>
            <a:xfrm>
              <a:off x="7527393" y="4103300"/>
              <a:ext cx="1496358" cy="5697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3. Pedagogía</a:t>
              </a:r>
            </a:p>
            <a:p>
              <a:pPr lvl="0"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 digital</a:t>
              </a: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DD20F23C-78C4-4AAA-8E6D-8C3D7A682234}"/>
              </a:ext>
            </a:extLst>
          </p:cNvPr>
          <p:cNvSpPr txBox="1"/>
          <p:nvPr/>
        </p:nvSpPr>
        <p:spPr>
          <a:xfrm>
            <a:off x="11282289" y="16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21FAE9-3029-4831-8A60-F4AAF1CF1A85}"/>
              </a:ext>
            </a:extLst>
          </p:cNvPr>
          <p:cNvSpPr txBox="1"/>
          <p:nvPr/>
        </p:nvSpPr>
        <p:spPr>
          <a:xfrm>
            <a:off x="394451" y="3200290"/>
            <a:ext cx="31281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COMPETENCIA DIGITAL DOCENTE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9BD9A1D-149E-49E6-8D46-A76181D3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1FF8-BF0A-44B7-9AC2-390D863DA46A}" type="slidenum">
              <a:rPr lang="es-ES" smtClean="0"/>
              <a:t>4</a:t>
            </a:fld>
            <a:endParaRPr lang="es-ES" dirty="0"/>
          </a:p>
        </p:txBody>
      </p:sp>
      <p:pic>
        <p:nvPicPr>
          <p:cNvPr id="23" name="Imagen 22" descr="Imagen que contiene hierba, mesa&#10;&#10;Descripción generada con confianza muy alta">
            <a:extLst>
              <a:ext uri="{FF2B5EF4-FFF2-40B4-BE49-F238E27FC236}">
                <a16:creationId xmlns:a16="http://schemas.microsoft.com/office/drawing/2014/main" id="{13D1DC3A-3E25-41A0-9F9A-4A05D6B4CC2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16" y="237382"/>
            <a:ext cx="2147777" cy="22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CF4BCD0-002D-4630-AA88-65A45777D12F}"/>
              </a:ext>
            </a:extLst>
          </p:cNvPr>
          <p:cNvSpPr/>
          <p:nvPr/>
        </p:nvSpPr>
        <p:spPr>
          <a:xfrm>
            <a:off x="1533378" y="756074"/>
            <a:ext cx="10658622" cy="1364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B54C258-1DFA-4E09-A18B-8E9DE6BAA4C3}"/>
              </a:ext>
            </a:extLst>
          </p:cNvPr>
          <p:cNvGraphicFramePr/>
          <p:nvPr>
            <p:extLst/>
          </p:nvPr>
        </p:nvGraphicFramePr>
        <p:xfrm>
          <a:off x="2060241" y="2530426"/>
          <a:ext cx="8591718" cy="395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upo 12">
            <a:extLst>
              <a:ext uri="{FF2B5EF4-FFF2-40B4-BE49-F238E27FC236}">
                <a16:creationId xmlns:a16="http://schemas.microsoft.com/office/drawing/2014/main" id="{D90B7855-A3A8-4433-954F-5569C43E5741}"/>
              </a:ext>
            </a:extLst>
          </p:cNvPr>
          <p:cNvGrpSpPr/>
          <p:nvPr/>
        </p:nvGrpSpPr>
        <p:grpSpPr>
          <a:xfrm>
            <a:off x="281431" y="346289"/>
            <a:ext cx="11541602" cy="2223138"/>
            <a:chOff x="281431" y="346289"/>
            <a:chExt cx="11541602" cy="222313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4BEE3A2-6B3F-41D6-B2BF-D0152D7033A2}"/>
                </a:ext>
              </a:extLst>
            </p:cNvPr>
            <p:cNvSpPr txBox="1"/>
            <p:nvPr/>
          </p:nvSpPr>
          <p:spPr>
            <a:xfrm>
              <a:off x="2060241" y="805476"/>
              <a:ext cx="9762792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3200" b="1" kern="1200" dirty="0">
                  <a:latin typeface="Verdana" panose="020B0604030504040204" pitchFamily="34" charset="0"/>
                  <a:ea typeface="Verdana" panose="020B0604030504040204" pitchFamily="34" charset="0"/>
                  <a:cs typeface="+mj-cs"/>
                </a:rPr>
                <a:t>METODOLOGÍAS ACTIVAS EN EL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3200" b="1" kern="1200" dirty="0">
                  <a:latin typeface="Verdana" panose="020B0604030504040204" pitchFamily="34" charset="0"/>
                  <a:ea typeface="Verdana" panose="020B0604030504040204" pitchFamily="34" charset="0"/>
                  <a:cs typeface="+mj-cs"/>
                </a:rPr>
                <a:t> USO DE LAS TIC</a:t>
              </a:r>
            </a:p>
          </p:txBody>
        </p:sp>
        <p:pic>
          <p:nvPicPr>
            <p:cNvPr id="10" name="Imagen 9" descr="Imagen que contiene hierba, mesa&#10;&#10;Descripción generada con confianza muy alta">
              <a:extLst>
                <a:ext uri="{FF2B5EF4-FFF2-40B4-BE49-F238E27FC236}">
                  <a16:creationId xmlns:a16="http://schemas.microsoft.com/office/drawing/2014/main" id="{066905F2-ED40-41AE-9344-A556A981B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31" y="346289"/>
              <a:ext cx="2147777" cy="2223138"/>
            </a:xfrm>
            <a:prstGeom prst="rect">
              <a:avLst/>
            </a:prstGeom>
          </p:spPr>
        </p:pic>
      </p:grp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68EC2E84-79EA-422E-9ED6-0C547D6E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1FF8-BF0A-44B7-9AC2-390D863DA46A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018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432D29D-4A96-4B88-8E9E-D5E352C65002}"/>
              </a:ext>
            </a:extLst>
          </p:cNvPr>
          <p:cNvSpPr/>
          <p:nvPr/>
        </p:nvSpPr>
        <p:spPr>
          <a:xfrm>
            <a:off x="1533378" y="756074"/>
            <a:ext cx="10658622" cy="1364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C8FAE5-1EE6-47A2-87B2-F1404F7FBD58}"/>
              </a:ext>
            </a:extLst>
          </p:cNvPr>
          <p:cNvSpPr txBox="1"/>
          <p:nvPr/>
        </p:nvSpPr>
        <p:spPr>
          <a:xfrm>
            <a:off x="3591427" y="1145969"/>
            <a:ext cx="586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Verdana" panose="020B0604030504040204" pitchFamily="34" charset="0"/>
                <a:ea typeface="Verdana" panose="020B0604030504040204" pitchFamily="34" charset="0"/>
              </a:rPr>
              <a:t>JUSTIFICACIÓN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5833D1-6735-4462-9955-119C50357E1D}"/>
              </a:ext>
            </a:extLst>
          </p:cNvPr>
          <p:cNvSpPr/>
          <p:nvPr/>
        </p:nvSpPr>
        <p:spPr>
          <a:xfrm>
            <a:off x="1892967" y="2421845"/>
            <a:ext cx="8726907" cy="4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17F73B-0769-40B4-A4F2-3099F69A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1FF8-BF0A-44B7-9AC2-390D863DA46A}" type="slidenum">
              <a:rPr lang="es-ES" smtClean="0"/>
              <a:t>6</a:t>
            </a:fld>
            <a:endParaRPr lang="es-ES" dirty="0"/>
          </a:p>
        </p:txBody>
      </p:sp>
      <p:pic>
        <p:nvPicPr>
          <p:cNvPr id="9" name="Imagen 8" descr="Imagen que contiene hierba, mesa&#10;&#10;Descripción generada con confianza muy alta">
            <a:extLst>
              <a:ext uri="{FF2B5EF4-FFF2-40B4-BE49-F238E27FC236}">
                <a16:creationId xmlns:a16="http://schemas.microsoft.com/office/drawing/2014/main" id="{516E7384-69E2-4F4D-98FA-A8C832488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1" y="346289"/>
            <a:ext cx="2147777" cy="222313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E0269AA-F36C-421C-AAF2-41760ADAA363}"/>
              </a:ext>
            </a:extLst>
          </p:cNvPr>
          <p:cNvSpPr/>
          <p:nvPr/>
        </p:nvSpPr>
        <p:spPr>
          <a:xfrm>
            <a:off x="5562600" y="2882612"/>
            <a:ext cx="6096000" cy="5716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endParaRPr 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D38C9D5-467A-4A6F-B315-70C14A94E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26" y="2185271"/>
            <a:ext cx="3664014" cy="420660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A60F50F-00FA-4C20-8CBE-E0EF5019C76E}"/>
              </a:ext>
            </a:extLst>
          </p:cNvPr>
          <p:cNvSpPr/>
          <p:nvPr/>
        </p:nvSpPr>
        <p:spPr>
          <a:xfrm>
            <a:off x="5406887" y="2185271"/>
            <a:ext cx="6096000" cy="3787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tabLst>
                <a:tab pos="180340" algn="l"/>
              </a:tabLst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Plan Nacional de Educación 2024 “Hacia el centenario de la Escuela Nueva de Ramón Indalecio Cardozo” (MEC, 2011) y la Política de incorporación de TIC al sistema educativo paraguayo (MEC, 2010) proponen que la incorporación de las nuevas tecnologías al sistema educativo contribuya al mejoramiento de los procesos educativos a través del uso de las TIC y al desarrollo en todos los estudiantes de las competencias digitales necesarias para participar y contribuir activamente en la sociedad.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432D29D-4A96-4B88-8E9E-D5E352C65002}"/>
              </a:ext>
            </a:extLst>
          </p:cNvPr>
          <p:cNvSpPr/>
          <p:nvPr/>
        </p:nvSpPr>
        <p:spPr>
          <a:xfrm>
            <a:off x="1533378" y="756074"/>
            <a:ext cx="10658622" cy="1364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C8FAE5-1EE6-47A2-87B2-F1404F7FBD58}"/>
              </a:ext>
            </a:extLst>
          </p:cNvPr>
          <p:cNvSpPr txBox="1"/>
          <p:nvPr/>
        </p:nvSpPr>
        <p:spPr>
          <a:xfrm>
            <a:off x="3591427" y="1145969"/>
            <a:ext cx="586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Verdana" panose="020B0604030504040204" pitchFamily="34" charset="0"/>
                <a:ea typeface="Verdana" panose="020B0604030504040204" pitchFamily="34" charset="0"/>
              </a:rPr>
              <a:t>OBJETIVO GENERAL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5833D1-6735-4462-9955-119C50357E1D}"/>
              </a:ext>
            </a:extLst>
          </p:cNvPr>
          <p:cNvSpPr/>
          <p:nvPr/>
        </p:nvSpPr>
        <p:spPr>
          <a:xfrm>
            <a:off x="2161086" y="2959322"/>
            <a:ext cx="87269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_tradnl" sz="3200"/>
              <a:t>Desarrollar la competencia digital docente y del alumnado, con la implementación de proyectos de innovación acorde a las necesidades de la comunidad educativa</a:t>
            </a:r>
            <a:endParaRPr lang="es-ES" sz="320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17F73B-0769-40B4-A4F2-3099F69A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1FF8-BF0A-44B7-9AC2-390D863DA46A}" type="slidenum">
              <a:rPr lang="es-ES" smtClean="0"/>
              <a:t>7</a:t>
            </a:fld>
            <a:endParaRPr lang="es-ES" dirty="0"/>
          </a:p>
        </p:txBody>
      </p:sp>
      <p:pic>
        <p:nvPicPr>
          <p:cNvPr id="9" name="Imagen 8" descr="Imagen que contiene hierba, mesa&#10;&#10;Descripción generada con confianza muy alta">
            <a:extLst>
              <a:ext uri="{FF2B5EF4-FFF2-40B4-BE49-F238E27FC236}">
                <a16:creationId xmlns:a16="http://schemas.microsoft.com/office/drawing/2014/main" id="{516E7384-69E2-4F4D-98FA-A8C832488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1" y="346289"/>
            <a:ext cx="2147777" cy="22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432D29D-4A96-4B88-8E9E-D5E352C65002}"/>
              </a:ext>
            </a:extLst>
          </p:cNvPr>
          <p:cNvSpPr/>
          <p:nvPr/>
        </p:nvSpPr>
        <p:spPr>
          <a:xfrm>
            <a:off x="2429208" y="752705"/>
            <a:ext cx="9762792" cy="1364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C8FAE5-1EE6-47A2-87B2-F1404F7FBD58}"/>
              </a:ext>
            </a:extLst>
          </p:cNvPr>
          <p:cNvSpPr txBox="1"/>
          <p:nvPr/>
        </p:nvSpPr>
        <p:spPr>
          <a:xfrm>
            <a:off x="3515442" y="919249"/>
            <a:ext cx="5866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Verdana" panose="020B0604030504040204" pitchFamily="34" charset="0"/>
                <a:ea typeface="Verdana" panose="020B0604030504040204" pitchFamily="34" charset="0"/>
              </a:rPr>
              <a:t>OBJETIVOS ESPECÍFICOS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17F73B-0769-40B4-A4F2-3099F69A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1FF8-BF0A-44B7-9AC2-390D863DA46A}" type="slidenum">
              <a:rPr lang="es-ES" smtClean="0"/>
              <a:t>8</a:t>
            </a:fld>
            <a:endParaRPr lang="es-ES" dirty="0"/>
          </a:p>
        </p:txBody>
      </p:sp>
      <p:pic>
        <p:nvPicPr>
          <p:cNvPr id="9" name="Imagen 8" descr="Imagen que contiene hierba, mesa&#10;&#10;Descripción generada con confianza muy alta">
            <a:extLst>
              <a:ext uri="{FF2B5EF4-FFF2-40B4-BE49-F238E27FC236}">
                <a16:creationId xmlns:a16="http://schemas.microsoft.com/office/drawing/2014/main" id="{516E7384-69E2-4F4D-98FA-A8C832488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1" y="346289"/>
            <a:ext cx="2147777" cy="2223138"/>
          </a:xfrm>
          <a:prstGeom prst="rect">
            <a:avLst/>
          </a:prstGeom>
        </p:spPr>
      </p:pic>
      <p:grpSp>
        <p:nvGrpSpPr>
          <p:cNvPr id="5" name="Gráfico 3" descr="Repetir">
            <a:extLst>
              <a:ext uri="{FF2B5EF4-FFF2-40B4-BE49-F238E27FC236}">
                <a16:creationId xmlns:a16="http://schemas.microsoft.com/office/drawing/2014/main" id="{330DC768-287D-4F70-BD52-3616CD045FA4}"/>
              </a:ext>
            </a:extLst>
          </p:cNvPr>
          <p:cNvGrpSpPr/>
          <p:nvPr/>
        </p:nvGrpSpPr>
        <p:grpSpPr>
          <a:xfrm>
            <a:off x="569843" y="2979212"/>
            <a:ext cx="2429118" cy="2223138"/>
            <a:chOff x="1136016" y="2283816"/>
            <a:chExt cx="3530374" cy="381811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9A3BEB05-DC85-46CE-AC06-22D8D1C0D339}"/>
                </a:ext>
              </a:extLst>
            </p:cNvPr>
            <p:cNvSpPr/>
            <p:nvPr/>
          </p:nvSpPr>
          <p:spPr>
            <a:xfrm>
              <a:off x="1136016" y="2283816"/>
              <a:ext cx="2918912" cy="1785687"/>
            </a:xfrm>
            <a:custGeom>
              <a:avLst/>
              <a:gdLst>
                <a:gd name="connsiteX0" fmla="*/ 752156 w 2918911"/>
                <a:gd name="connsiteY0" fmla="*/ 1693076 h 1785687"/>
                <a:gd name="connsiteX1" fmla="*/ 1411487 w 2918911"/>
                <a:gd name="connsiteY1" fmla="*/ 1033745 h 1785687"/>
                <a:gd name="connsiteX2" fmla="*/ 1044047 w 2918911"/>
                <a:gd name="connsiteY2" fmla="*/ 1033745 h 1785687"/>
                <a:gd name="connsiteX3" fmla="*/ 1689642 w 2918911"/>
                <a:gd name="connsiteY3" fmla="*/ 638834 h 1785687"/>
                <a:gd name="connsiteX4" fmla="*/ 2166970 w 2918911"/>
                <a:gd name="connsiteY4" fmla="*/ 820837 h 1785687"/>
                <a:gd name="connsiteX5" fmla="*/ 2836603 w 2918911"/>
                <a:gd name="connsiteY5" fmla="*/ 820837 h 1785687"/>
                <a:gd name="connsiteX6" fmla="*/ 1689642 w 2918911"/>
                <a:gd name="connsiteY6" fmla="*/ 92826 h 1785687"/>
                <a:gd name="connsiteX7" fmla="*/ 463699 w 2918911"/>
                <a:gd name="connsiteY7" fmla="*/ 1033745 h 1785687"/>
                <a:gd name="connsiteX8" fmla="*/ 92826 w 2918911"/>
                <a:gd name="connsiteY8" fmla="*/ 1033745 h 1785687"/>
                <a:gd name="connsiteX9" fmla="*/ 752156 w 2918911"/>
                <a:gd name="connsiteY9" fmla="*/ 1693076 h 178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8911" h="1785687">
                  <a:moveTo>
                    <a:pt x="752156" y="1693076"/>
                  </a:moveTo>
                  <a:lnTo>
                    <a:pt x="1411487" y="1033745"/>
                  </a:lnTo>
                  <a:lnTo>
                    <a:pt x="1044047" y="1033745"/>
                  </a:lnTo>
                  <a:cubicBezTo>
                    <a:pt x="1164238" y="800233"/>
                    <a:pt x="1408053" y="638834"/>
                    <a:pt x="1689642" y="638834"/>
                  </a:cubicBezTo>
                  <a:cubicBezTo>
                    <a:pt x="1871645" y="638834"/>
                    <a:pt x="2039911" y="707514"/>
                    <a:pt x="2166970" y="820837"/>
                  </a:cubicBezTo>
                  <a:lnTo>
                    <a:pt x="2836603" y="820837"/>
                  </a:lnTo>
                  <a:cubicBezTo>
                    <a:pt x="2633996" y="388151"/>
                    <a:pt x="2194442" y="92826"/>
                    <a:pt x="1689642" y="92826"/>
                  </a:cubicBezTo>
                  <a:cubicBezTo>
                    <a:pt x="1102426" y="92826"/>
                    <a:pt x="607928" y="491171"/>
                    <a:pt x="463699" y="1033745"/>
                  </a:cubicBezTo>
                  <a:lnTo>
                    <a:pt x="92826" y="1033745"/>
                  </a:lnTo>
                  <a:lnTo>
                    <a:pt x="752156" y="169307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4330" cap="flat">
              <a:solidFill>
                <a:srgbClr val="F369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E1AE75AE-7F70-4E85-BE83-325E1549FE9A}"/>
                </a:ext>
              </a:extLst>
            </p:cNvPr>
            <p:cNvSpPr/>
            <p:nvPr/>
          </p:nvSpPr>
          <p:spPr>
            <a:xfrm>
              <a:off x="1747478" y="4316239"/>
              <a:ext cx="2918912" cy="1785687"/>
            </a:xfrm>
            <a:custGeom>
              <a:avLst/>
              <a:gdLst>
                <a:gd name="connsiteX0" fmla="*/ 2836603 w 2918911"/>
                <a:gd name="connsiteY0" fmla="*/ 752156 h 1785687"/>
                <a:gd name="connsiteX1" fmla="*/ 2177272 w 2918911"/>
                <a:gd name="connsiteY1" fmla="*/ 92826 h 1785687"/>
                <a:gd name="connsiteX2" fmla="*/ 1517941 w 2918911"/>
                <a:gd name="connsiteY2" fmla="*/ 752156 h 1785687"/>
                <a:gd name="connsiteX3" fmla="*/ 1888815 w 2918911"/>
                <a:gd name="connsiteY3" fmla="*/ 752156 h 1785687"/>
                <a:gd name="connsiteX4" fmla="*/ 1243220 w 2918911"/>
                <a:gd name="connsiteY4" fmla="*/ 1147068 h 1785687"/>
                <a:gd name="connsiteX5" fmla="*/ 765892 w 2918911"/>
                <a:gd name="connsiteY5" fmla="*/ 965065 h 1785687"/>
                <a:gd name="connsiteX6" fmla="*/ 92826 w 2918911"/>
                <a:gd name="connsiteY6" fmla="*/ 965065 h 1785687"/>
                <a:gd name="connsiteX7" fmla="*/ 1243220 w 2918911"/>
                <a:gd name="connsiteY7" fmla="*/ 1693076 h 1785687"/>
                <a:gd name="connsiteX8" fmla="*/ 2469163 w 2918911"/>
                <a:gd name="connsiteY8" fmla="*/ 752156 h 1785687"/>
                <a:gd name="connsiteX9" fmla="*/ 2836603 w 2918911"/>
                <a:gd name="connsiteY9" fmla="*/ 752156 h 178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8911" h="1785687">
                  <a:moveTo>
                    <a:pt x="2836603" y="752156"/>
                  </a:moveTo>
                  <a:lnTo>
                    <a:pt x="2177272" y="92826"/>
                  </a:lnTo>
                  <a:lnTo>
                    <a:pt x="1517941" y="752156"/>
                  </a:lnTo>
                  <a:lnTo>
                    <a:pt x="1888815" y="752156"/>
                  </a:lnTo>
                  <a:cubicBezTo>
                    <a:pt x="1768624" y="985669"/>
                    <a:pt x="1524809" y="1147068"/>
                    <a:pt x="1243220" y="1147068"/>
                  </a:cubicBezTo>
                  <a:cubicBezTo>
                    <a:pt x="1061218" y="1147068"/>
                    <a:pt x="892951" y="1078388"/>
                    <a:pt x="765892" y="965065"/>
                  </a:cubicBezTo>
                  <a:lnTo>
                    <a:pt x="92826" y="965065"/>
                  </a:lnTo>
                  <a:cubicBezTo>
                    <a:pt x="298867" y="1397751"/>
                    <a:pt x="734986" y="1693076"/>
                    <a:pt x="1243220" y="1693076"/>
                  </a:cubicBezTo>
                  <a:cubicBezTo>
                    <a:pt x="1830437" y="1693076"/>
                    <a:pt x="2324935" y="1294730"/>
                    <a:pt x="2469163" y="752156"/>
                  </a:cubicBezTo>
                  <a:lnTo>
                    <a:pt x="2836603" y="75215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4330" cap="flat">
              <a:solidFill>
                <a:srgbClr val="F3697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  <p:pic>
        <p:nvPicPr>
          <p:cNvPr id="17" name="Gráfico 16" descr="Lista de comprobación">
            <a:extLst>
              <a:ext uri="{FF2B5EF4-FFF2-40B4-BE49-F238E27FC236}">
                <a16:creationId xmlns:a16="http://schemas.microsoft.com/office/drawing/2014/main" id="{8C86FBD4-8624-4B9F-A707-08F85BF14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0600" y="2383932"/>
            <a:ext cx="3848244" cy="384824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865BE20-5455-42E0-8FA2-F7755F604F45}"/>
              </a:ext>
            </a:extLst>
          </p:cNvPr>
          <p:cNvSpPr/>
          <p:nvPr/>
        </p:nvSpPr>
        <p:spPr>
          <a:xfrm>
            <a:off x="3048000" y="2979212"/>
            <a:ext cx="6096000" cy="18381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●"/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Elaborar proyectos de innovación en el marco del PEI.</a:t>
            </a:r>
            <a:endParaRPr lang="es-ES" dirty="0"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●"/>
            </a:pP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Promover experiencias pedagógicas exitosas en la incorporación las TIC, desarrollando la competencia digital del profesorado y alumnado.</a:t>
            </a:r>
            <a:endParaRPr lang="es-ES" dirty="0"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170000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4387170-B7D7-49CF-9BEE-F34BDA141519}"/>
              </a:ext>
            </a:extLst>
          </p:cNvPr>
          <p:cNvGraphicFramePr/>
          <p:nvPr>
            <p:extLst/>
          </p:nvPr>
        </p:nvGraphicFramePr>
        <p:xfrm>
          <a:off x="-176463" y="136526"/>
          <a:ext cx="9726863" cy="606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8A6F001D-E214-45CD-A7A7-DD6E3AC7AFA7}"/>
              </a:ext>
            </a:extLst>
          </p:cNvPr>
          <p:cNvSpPr/>
          <p:nvPr/>
        </p:nvSpPr>
        <p:spPr>
          <a:xfrm>
            <a:off x="1892967" y="6360026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(Fernández Cruz, F. J., Fernández Díaz, M. J. y Rodríguez Mantilla, J. M., 2018).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04E798E-7BA6-4B44-8291-17DEF94569CA}"/>
              </a:ext>
            </a:extLst>
          </p:cNvPr>
          <p:cNvSpPr/>
          <p:nvPr/>
        </p:nvSpPr>
        <p:spPr>
          <a:xfrm>
            <a:off x="8610601" y="14068"/>
            <a:ext cx="3420978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D44968-1ED9-4E62-8BDB-91AA0D796F15}"/>
              </a:ext>
            </a:extLst>
          </p:cNvPr>
          <p:cNvSpPr txBox="1"/>
          <p:nvPr/>
        </p:nvSpPr>
        <p:spPr>
          <a:xfrm>
            <a:off x="8078008" y="1204548"/>
            <a:ext cx="4628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Verdana" panose="020B0604030504040204" pitchFamily="34" charset="0"/>
                <a:ea typeface="Verdana" panose="020B0604030504040204" pitchFamily="34" charset="0"/>
              </a:rPr>
              <a:t>RESULTADOS PREVISTOS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799D0F9-91EF-495A-9D5E-5C35B762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1FF8-BF0A-44B7-9AC2-390D863DA46A}" type="slidenum">
              <a:rPr lang="es-ES" smtClean="0"/>
              <a:t>9</a:t>
            </a:fld>
            <a:endParaRPr lang="es-ES" dirty="0"/>
          </a:p>
        </p:txBody>
      </p:sp>
      <p:pic>
        <p:nvPicPr>
          <p:cNvPr id="9" name="Imagen 8" descr="Imagen que contiene hierba, mesa&#10;&#10;Descripción generada con confianza muy alta">
            <a:extLst>
              <a:ext uri="{FF2B5EF4-FFF2-40B4-BE49-F238E27FC236}">
                <a16:creationId xmlns:a16="http://schemas.microsoft.com/office/drawing/2014/main" id="{9B6E9DCD-EC3F-4A2C-BA39-C5D45244DA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201" y="3591556"/>
            <a:ext cx="2147777" cy="22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305</Words>
  <Application>Microsoft Office PowerPoint</Application>
  <PresentationFormat>Panorámica</PresentationFormat>
  <Paragraphs>57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Noto Sans Symbols</vt:lpstr>
      <vt:lpstr>Tekton Pro Cond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María Duarte Alvarez</dc:creator>
  <cp:lastModifiedBy>Ana María Duarte Alvarez</cp:lastModifiedBy>
  <cp:revision>8</cp:revision>
  <dcterms:created xsi:type="dcterms:W3CDTF">2019-02-19T14:52:02Z</dcterms:created>
  <dcterms:modified xsi:type="dcterms:W3CDTF">2019-02-19T20:57:54Z</dcterms:modified>
</cp:coreProperties>
</file>